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0"/>
  </p:notesMasterIdLst>
  <p:sldIdLst>
    <p:sldId id="256" r:id="rId2"/>
    <p:sldId id="257" r:id="rId3"/>
    <p:sldId id="280" r:id="rId4"/>
    <p:sldId id="275" r:id="rId5"/>
    <p:sldId id="291" r:id="rId6"/>
    <p:sldId id="294" r:id="rId7"/>
    <p:sldId id="274" r:id="rId8"/>
    <p:sldId id="283" r:id="rId9"/>
    <p:sldId id="264" r:id="rId10"/>
    <p:sldId id="292" r:id="rId11"/>
    <p:sldId id="272" r:id="rId12"/>
    <p:sldId id="269" r:id="rId13"/>
    <p:sldId id="288" r:id="rId14"/>
    <p:sldId id="286" r:id="rId15"/>
    <p:sldId id="287" r:id="rId16"/>
    <p:sldId id="296" r:id="rId17"/>
    <p:sldId id="297" r:id="rId18"/>
    <p:sldId id="299" r:id="rId19"/>
    <p:sldId id="300" r:id="rId20"/>
    <p:sldId id="298" r:id="rId21"/>
    <p:sldId id="289" r:id="rId22"/>
    <p:sldId id="302" r:id="rId23"/>
    <p:sldId id="301" r:id="rId24"/>
    <p:sldId id="293" r:id="rId25"/>
    <p:sldId id="295" r:id="rId26"/>
    <p:sldId id="263" r:id="rId27"/>
    <p:sldId id="281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460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1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Terblanche" userId="b443805af4e0fa02" providerId="LiveId" clId="{DBF006BA-ED71-4079-AE69-B1E266F54B8C}"/>
    <pc:docChg chg="delSld">
      <pc:chgData name="M Terblanche" userId="b443805af4e0fa02" providerId="LiveId" clId="{DBF006BA-ED71-4079-AE69-B1E266F54B8C}" dt="2018-12-12T09:46:12.035" v="0" actId="2696"/>
      <pc:docMkLst>
        <pc:docMk/>
      </pc:docMkLst>
      <pc:sldChg chg="del">
        <pc:chgData name="M Terblanche" userId="b443805af4e0fa02" providerId="LiveId" clId="{DBF006BA-ED71-4079-AE69-B1E266F54B8C}" dt="2018-12-12T09:46:12.035" v="0" actId="2696"/>
        <pc:sldMkLst>
          <pc:docMk/>
          <pc:sldMk cId="67838735" sldId="284"/>
        </pc:sldMkLst>
      </pc:sldChg>
    </pc:docChg>
  </pc:docChgLst>
  <pc:docChgLst>
    <pc:chgData name="M Terblanche" userId="b443805af4e0fa02" providerId="LiveId" clId="{8F84B896-EC7E-4FDA-AFEB-54602FD144C1}"/>
    <pc:docChg chg="custSel addSld modSld sldOrd">
      <pc:chgData name="M Terblanche" userId="b443805af4e0fa02" providerId="LiveId" clId="{8F84B896-EC7E-4FDA-AFEB-54602FD144C1}" dt="2018-10-20T15:13:46.868" v="440" actId="20577"/>
      <pc:docMkLst>
        <pc:docMk/>
      </pc:docMkLst>
      <pc:sldChg chg="modSp">
        <pc:chgData name="M Terblanche" userId="b443805af4e0fa02" providerId="LiveId" clId="{8F84B896-EC7E-4FDA-AFEB-54602FD144C1}" dt="2018-10-20T15:13:46.868" v="440" actId="20577"/>
        <pc:sldMkLst>
          <pc:docMk/>
          <pc:sldMk cId="2496026602" sldId="272"/>
        </pc:sldMkLst>
        <pc:spChg chg="mod">
          <ac:chgData name="M Terblanche" userId="b443805af4e0fa02" providerId="LiveId" clId="{8F84B896-EC7E-4FDA-AFEB-54602FD144C1}" dt="2018-10-20T15:11:57.614" v="292" actId="20577"/>
          <ac:spMkLst>
            <pc:docMk/>
            <pc:sldMk cId="2496026602" sldId="272"/>
            <ac:spMk id="6" creationId="{04AFD9BE-AD7C-4FA4-8B4F-F3D5C858E438}"/>
          </ac:spMkLst>
        </pc:spChg>
        <pc:spChg chg="mod">
          <ac:chgData name="M Terblanche" userId="b443805af4e0fa02" providerId="LiveId" clId="{8F84B896-EC7E-4FDA-AFEB-54602FD144C1}" dt="2018-10-20T15:11:22.994" v="260" actId="20577"/>
          <ac:spMkLst>
            <pc:docMk/>
            <pc:sldMk cId="2496026602" sldId="272"/>
            <ac:spMk id="7" creationId="{3E5705E2-DCFE-418D-B858-97D6DE7EDFFF}"/>
          </ac:spMkLst>
        </pc:spChg>
        <pc:spChg chg="mod">
          <ac:chgData name="M Terblanche" userId="b443805af4e0fa02" providerId="LiveId" clId="{8F84B896-EC7E-4FDA-AFEB-54602FD144C1}" dt="2018-10-20T15:13:46.868" v="440" actId="20577"/>
          <ac:spMkLst>
            <pc:docMk/>
            <pc:sldMk cId="2496026602" sldId="272"/>
            <ac:spMk id="9" creationId="{5923F599-667F-4F0F-9303-82B432D43E11}"/>
          </ac:spMkLst>
        </pc:spChg>
      </pc:sldChg>
      <pc:sldChg chg="modSp">
        <pc:chgData name="M Terblanche" userId="b443805af4e0fa02" providerId="LiveId" clId="{8F84B896-EC7E-4FDA-AFEB-54602FD144C1}" dt="2018-10-20T14:08:33.880" v="105" actId="5793"/>
        <pc:sldMkLst>
          <pc:docMk/>
          <pc:sldMk cId="2042014188" sldId="275"/>
        </pc:sldMkLst>
        <pc:spChg chg="mod">
          <ac:chgData name="M Terblanche" userId="b443805af4e0fa02" providerId="LiveId" clId="{8F84B896-EC7E-4FDA-AFEB-54602FD144C1}" dt="2018-10-20T14:08:33.880" v="105" actId="5793"/>
          <ac:spMkLst>
            <pc:docMk/>
            <pc:sldMk cId="2042014188" sldId="275"/>
            <ac:spMk id="9" creationId="{8D13D01C-C590-4F0B-92B7-C2A4F224938F}"/>
          </ac:spMkLst>
        </pc:spChg>
      </pc:sldChg>
      <pc:sldChg chg="ord">
        <pc:chgData name="M Terblanche" userId="b443805af4e0fa02" providerId="LiveId" clId="{8F84B896-EC7E-4FDA-AFEB-54602FD144C1}" dt="2018-10-20T15:07:21.126" v="131"/>
        <pc:sldMkLst>
          <pc:docMk/>
          <pc:sldMk cId="2326059473" sldId="289"/>
        </pc:sldMkLst>
      </pc:sldChg>
      <pc:sldChg chg="ord">
        <pc:chgData name="M Terblanche" userId="b443805af4e0fa02" providerId="LiveId" clId="{8F84B896-EC7E-4FDA-AFEB-54602FD144C1}" dt="2018-10-20T15:07:24.434" v="132"/>
        <pc:sldMkLst>
          <pc:docMk/>
          <pc:sldMk cId="4224301823" sldId="293"/>
        </pc:sldMkLst>
      </pc:sldChg>
      <pc:sldChg chg="ord">
        <pc:chgData name="M Terblanche" userId="b443805af4e0fa02" providerId="LiveId" clId="{8F84B896-EC7E-4FDA-AFEB-54602FD144C1}" dt="2018-10-20T14:13:42.020" v="106"/>
        <pc:sldMkLst>
          <pc:docMk/>
          <pc:sldMk cId="2042308428" sldId="295"/>
        </pc:sldMkLst>
      </pc:sldChg>
      <pc:sldChg chg="modSp">
        <pc:chgData name="M Terblanche" userId="b443805af4e0fa02" providerId="LiveId" clId="{8F84B896-EC7E-4FDA-AFEB-54602FD144C1}" dt="2018-10-20T14:13:56.004" v="122" actId="20577"/>
        <pc:sldMkLst>
          <pc:docMk/>
          <pc:sldMk cId="1816545030" sldId="296"/>
        </pc:sldMkLst>
        <pc:spChg chg="mod">
          <ac:chgData name="M Terblanche" userId="b443805af4e0fa02" providerId="LiveId" clId="{8F84B896-EC7E-4FDA-AFEB-54602FD144C1}" dt="2018-10-20T14:13:56.004" v="122" actId="20577"/>
          <ac:spMkLst>
            <pc:docMk/>
            <pc:sldMk cId="1816545030" sldId="296"/>
            <ac:spMk id="2" creationId="{E923045B-23B8-4487-BD8F-4A70A5368BDA}"/>
          </ac:spMkLst>
        </pc:spChg>
      </pc:sldChg>
      <pc:sldChg chg="modSp add ord">
        <pc:chgData name="M Terblanche" userId="b443805af4e0fa02" providerId="LiveId" clId="{8F84B896-EC7E-4FDA-AFEB-54602FD144C1}" dt="2018-10-20T14:14:09.859" v="130" actId="20577"/>
        <pc:sldMkLst>
          <pc:docMk/>
          <pc:sldMk cId="3053797902" sldId="298"/>
        </pc:sldMkLst>
        <pc:spChg chg="mod">
          <ac:chgData name="M Terblanche" userId="b443805af4e0fa02" providerId="LiveId" clId="{8F84B896-EC7E-4FDA-AFEB-54602FD144C1}" dt="2018-10-20T14:14:09.859" v="130" actId="20577"/>
          <ac:spMkLst>
            <pc:docMk/>
            <pc:sldMk cId="3053797902" sldId="298"/>
            <ac:spMk id="2" creationId="{E923045B-23B8-4487-BD8F-4A70A5368BDA}"/>
          </ac:spMkLst>
        </pc:spChg>
      </pc:sldChg>
    </pc:docChg>
  </pc:docChgLst>
  <pc:docChgLst>
    <pc:chgData name="M Terblanche" userId="b443805af4e0fa02" providerId="LiveId" clId="{99933524-2751-4CCB-9C20-25D60283977D}"/>
    <pc:docChg chg="undo custSel addSld delSld modSld sldOrd">
      <pc:chgData name="M Terblanche" userId="b443805af4e0fa02" providerId="LiveId" clId="{99933524-2751-4CCB-9C20-25D60283977D}" dt="2018-10-21T20:41:20.235" v="581" actId="14100"/>
      <pc:docMkLst>
        <pc:docMk/>
      </pc:docMkLst>
      <pc:sldChg chg="addSp delSp modSp">
        <pc:chgData name="M Terblanche" userId="b443805af4e0fa02" providerId="LiveId" clId="{99933524-2751-4CCB-9C20-25D60283977D}" dt="2018-10-21T20:13:45.406" v="474" actId="20577"/>
        <pc:sldMkLst>
          <pc:docMk/>
          <pc:sldMk cId="1658157270" sldId="256"/>
        </pc:sldMkLst>
        <pc:spChg chg="mod">
          <ac:chgData name="M Terblanche" userId="b443805af4e0fa02" providerId="LiveId" clId="{99933524-2751-4CCB-9C20-25D60283977D}" dt="2018-10-21T20:13:29.984" v="471" actId="14100"/>
          <ac:spMkLst>
            <pc:docMk/>
            <pc:sldMk cId="1658157270" sldId="256"/>
            <ac:spMk id="11" creationId="{8902D869-CEA8-4D7B-95C2-F0D13166C84B}"/>
          </ac:spMkLst>
        </pc:spChg>
        <pc:spChg chg="mod">
          <ac:chgData name="M Terblanche" userId="b443805af4e0fa02" providerId="LiveId" clId="{99933524-2751-4CCB-9C20-25D60283977D}" dt="2018-10-21T20:13:45.406" v="474" actId="20577"/>
          <ac:spMkLst>
            <pc:docMk/>
            <pc:sldMk cId="1658157270" sldId="256"/>
            <ac:spMk id="12" creationId="{387980E4-4D74-4785-9160-80A02A7ADB80}"/>
          </ac:spMkLst>
        </pc:spChg>
        <pc:grpChg chg="del mod">
          <ac:chgData name="M Terblanche" userId="b443805af4e0fa02" providerId="LiveId" clId="{99933524-2751-4CCB-9C20-25D60283977D}" dt="2018-10-21T15:38:50.909" v="16" actId="478"/>
          <ac:grpSpMkLst>
            <pc:docMk/>
            <pc:sldMk cId="1658157270" sldId="256"/>
            <ac:grpSpMk id="4" creationId="{371754C0-7303-4CC7-BDD1-E7FBE0A42875}"/>
          </ac:grpSpMkLst>
        </pc:grpChg>
        <pc:picChg chg="add mod">
          <ac:chgData name="M Terblanche" userId="b443805af4e0fa02" providerId="LiveId" clId="{99933524-2751-4CCB-9C20-25D60283977D}" dt="2018-10-21T16:41:36.450" v="365" actId="1076"/>
          <ac:picMkLst>
            <pc:docMk/>
            <pc:sldMk cId="1658157270" sldId="256"/>
            <ac:picMk id="2" creationId="{42F8A222-266F-475A-9818-06A96C74F2AF}"/>
          </ac:picMkLst>
        </pc:picChg>
      </pc:sldChg>
      <pc:sldChg chg="addSp delSp modSp">
        <pc:chgData name="M Terblanche" userId="b443805af4e0fa02" providerId="LiveId" clId="{99933524-2751-4CCB-9C20-25D60283977D}" dt="2018-10-21T16:41:29.331" v="363" actId="478"/>
        <pc:sldMkLst>
          <pc:docMk/>
          <pc:sldMk cId="2982116816" sldId="257"/>
        </pc:sldMkLst>
        <pc:spChg chg="mod">
          <ac:chgData name="M Terblanche" userId="b443805af4e0fa02" providerId="LiveId" clId="{99933524-2751-4CCB-9C20-25D60283977D}" dt="2018-10-21T15:39:15.310" v="27" actId="20577"/>
          <ac:spMkLst>
            <pc:docMk/>
            <pc:sldMk cId="2982116816" sldId="257"/>
            <ac:spMk id="4" creationId="{CEF656DE-1B27-4935-8175-F13CAC22B27A}"/>
          </ac:spMkLst>
        </pc:spChg>
        <pc:picChg chg="add del">
          <ac:chgData name="M Terblanche" userId="b443805af4e0fa02" providerId="LiveId" clId="{99933524-2751-4CCB-9C20-25D60283977D}" dt="2018-10-21T16:41:29.331" v="363" actId="478"/>
          <ac:picMkLst>
            <pc:docMk/>
            <pc:sldMk cId="2982116816" sldId="257"/>
            <ac:picMk id="6" creationId="{43270352-98B2-4A4C-B771-1843D52203EB}"/>
          </ac:picMkLst>
        </pc:picChg>
      </pc:sldChg>
      <pc:sldChg chg="delSp">
        <pc:chgData name="M Terblanche" userId="b443805af4e0fa02" providerId="LiveId" clId="{99933524-2751-4CCB-9C20-25D60283977D}" dt="2018-10-21T16:40:51.936" v="359" actId="478"/>
        <pc:sldMkLst>
          <pc:docMk/>
          <pc:sldMk cId="1494563420" sldId="263"/>
        </pc:sldMkLst>
        <pc:grpChg chg="del">
          <ac:chgData name="M Terblanche" userId="b443805af4e0fa02" providerId="LiveId" clId="{99933524-2751-4CCB-9C20-25D60283977D}" dt="2018-10-21T16:40:51.936" v="359" actId="478"/>
          <ac:grpSpMkLst>
            <pc:docMk/>
            <pc:sldMk cId="1494563420" sldId="263"/>
            <ac:grpSpMk id="4" creationId="{D456AF10-D2CE-4518-85AF-2F4E35514CAA}"/>
          </ac:grpSpMkLst>
        </pc:grpChg>
      </pc:sldChg>
      <pc:sldChg chg="modSp">
        <pc:chgData name="M Terblanche" userId="b443805af4e0fa02" providerId="LiveId" clId="{99933524-2751-4CCB-9C20-25D60283977D}" dt="2018-10-21T16:10:40.121" v="82" actId="1076"/>
        <pc:sldMkLst>
          <pc:docMk/>
          <pc:sldMk cId="210694034" sldId="269"/>
        </pc:sldMkLst>
        <pc:spChg chg="mod">
          <ac:chgData name="M Terblanche" userId="b443805af4e0fa02" providerId="LiveId" clId="{99933524-2751-4CCB-9C20-25D60283977D}" dt="2018-10-21T15:58:37.877" v="33" actId="27636"/>
          <ac:spMkLst>
            <pc:docMk/>
            <pc:sldMk cId="210694034" sldId="269"/>
            <ac:spMk id="3" creationId="{894BB9B8-3E40-4896-908F-1A272D617B67}"/>
          </ac:spMkLst>
        </pc:spChg>
        <pc:spChg chg="mod">
          <ac:chgData name="M Terblanche" userId="b443805af4e0fa02" providerId="LiveId" clId="{99933524-2751-4CCB-9C20-25D60283977D}" dt="2018-10-21T16:10:40.121" v="82" actId="1076"/>
          <ac:spMkLst>
            <pc:docMk/>
            <pc:sldMk cId="210694034" sldId="269"/>
            <ac:spMk id="7" creationId="{2A23BB25-711A-4E52-AF04-6175997DB9AF}"/>
          </ac:spMkLst>
        </pc:spChg>
      </pc:sldChg>
      <pc:sldChg chg="ord">
        <pc:chgData name="M Terblanche" userId="b443805af4e0fa02" providerId="LiveId" clId="{99933524-2751-4CCB-9C20-25D60283977D}" dt="2018-10-21T15:58:21.824" v="30"/>
        <pc:sldMkLst>
          <pc:docMk/>
          <pc:sldMk cId="2496026602" sldId="272"/>
        </pc:sldMkLst>
      </pc:sldChg>
      <pc:sldChg chg="modSp">
        <pc:chgData name="M Terblanche" userId="b443805af4e0fa02" providerId="LiveId" clId="{99933524-2751-4CCB-9C20-25D60283977D}" dt="2018-10-21T16:40:05.777" v="357" actId="20577"/>
        <pc:sldMkLst>
          <pc:docMk/>
          <pc:sldMk cId="4017945347" sldId="273"/>
        </pc:sldMkLst>
        <pc:spChg chg="mod">
          <ac:chgData name="M Terblanche" userId="b443805af4e0fa02" providerId="LiveId" clId="{99933524-2751-4CCB-9C20-25D60283977D}" dt="2018-10-21T16:40:05.777" v="357" actId="20577"/>
          <ac:spMkLst>
            <pc:docMk/>
            <pc:sldMk cId="4017945347" sldId="273"/>
            <ac:spMk id="4" creationId="{E288CA40-E45C-428E-963C-AB0037AB7F8C}"/>
          </ac:spMkLst>
        </pc:spChg>
      </pc:sldChg>
      <pc:sldChg chg="modSp">
        <pc:chgData name="M Terblanche" userId="b443805af4e0fa02" providerId="LiveId" clId="{99933524-2751-4CCB-9C20-25D60283977D}" dt="2018-10-21T16:46:06.285" v="431" actId="20577"/>
        <pc:sldMkLst>
          <pc:docMk/>
          <pc:sldMk cId="2568428092" sldId="274"/>
        </pc:sldMkLst>
        <pc:spChg chg="mod">
          <ac:chgData name="M Terblanche" userId="b443805af4e0fa02" providerId="LiveId" clId="{99933524-2751-4CCB-9C20-25D60283977D}" dt="2018-10-21T16:46:06.285" v="431" actId="20577"/>
          <ac:spMkLst>
            <pc:docMk/>
            <pc:sldMk cId="2568428092" sldId="274"/>
            <ac:spMk id="2" creationId="{6809DEAB-2516-4E91-A8EB-E90ED570822F}"/>
          </ac:spMkLst>
        </pc:spChg>
      </pc:sldChg>
      <pc:sldChg chg="modSp">
        <pc:chgData name="M Terblanche" userId="b443805af4e0fa02" providerId="LiveId" clId="{99933524-2751-4CCB-9C20-25D60283977D}" dt="2018-10-21T20:14:30.749" v="491" actId="20577"/>
        <pc:sldMkLst>
          <pc:docMk/>
          <pc:sldMk cId="2042014188" sldId="275"/>
        </pc:sldMkLst>
        <pc:spChg chg="mod">
          <ac:chgData name="M Terblanche" userId="b443805af4e0fa02" providerId="LiveId" clId="{99933524-2751-4CCB-9C20-25D60283977D}" dt="2018-10-21T20:14:30.749" v="491" actId="20577"/>
          <ac:spMkLst>
            <pc:docMk/>
            <pc:sldMk cId="2042014188" sldId="275"/>
            <ac:spMk id="9" creationId="{8D13D01C-C590-4F0B-92B7-C2A4F224938F}"/>
          </ac:spMkLst>
        </pc:spChg>
      </pc:sldChg>
      <pc:sldChg chg="delSp modSp">
        <pc:chgData name="M Terblanche" userId="b443805af4e0fa02" providerId="LiveId" clId="{99933524-2751-4CCB-9C20-25D60283977D}" dt="2018-10-21T16:41:02.368" v="361" actId="478"/>
        <pc:sldMkLst>
          <pc:docMk/>
          <pc:sldMk cId="3977680439" sldId="281"/>
        </pc:sldMkLst>
        <pc:grpChg chg="del">
          <ac:chgData name="M Terblanche" userId="b443805af4e0fa02" providerId="LiveId" clId="{99933524-2751-4CCB-9C20-25D60283977D}" dt="2018-10-21T16:40:58.526" v="360" actId="165"/>
          <ac:grpSpMkLst>
            <pc:docMk/>
            <pc:sldMk cId="3977680439" sldId="281"/>
            <ac:grpSpMk id="4" creationId="{C56A9A67-89B9-4C70-A771-C0E50A81B8AE}"/>
          </ac:grpSpMkLst>
        </pc:grpChg>
        <pc:picChg chg="mod topLvl">
          <ac:chgData name="M Terblanche" userId="b443805af4e0fa02" providerId="LiveId" clId="{99933524-2751-4CCB-9C20-25D60283977D}" dt="2018-10-21T16:40:58.526" v="360" actId="165"/>
          <ac:picMkLst>
            <pc:docMk/>
            <pc:sldMk cId="3977680439" sldId="281"/>
            <ac:picMk id="5" creationId="{301283AA-4D5A-4721-B278-BA034182C4C6}"/>
          </ac:picMkLst>
        </pc:picChg>
        <pc:picChg chg="del mod topLvl">
          <ac:chgData name="M Terblanche" userId="b443805af4e0fa02" providerId="LiveId" clId="{99933524-2751-4CCB-9C20-25D60283977D}" dt="2018-10-21T16:41:02.368" v="361" actId="478"/>
          <ac:picMkLst>
            <pc:docMk/>
            <pc:sldMk cId="3977680439" sldId="281"/>
            <ac:picMk id="6" creationId="{3C508408-7225-43E0-B134-746F3A21934D}"/>
          </ac:picMkLst>
        </pc:picChg>
      </pc:sldChg>
      <pc:sldChg chg="addSp modSp">
        <pc:chgData name="M Terblanche" userId="b443805af4e0fa02" providerId="LiveId" clId="{99933524-2751-4CCB-9C20-25D60283977D}" dt="2018-10-21T20:08:50.948" v="439" actId="404"/>
        <pc:sldMkLst>
          <pc:docMk/>
          <pc:sldMk cId="413760034" sldId="286"/>
        </pc:sldMkLst>
        <pc:spChg chg="mod">
          <ac:chgData name="M Terblanche" userId="b443805af4e0fa02" providerId="LiveId" clId="{99933524-2751-4CCB-9C20-25D60283977D}" dt="2018-10-21T16:12:46.213" v="160" actId="14100"/>
          <ac:spMkLst>
            <pc:docMk/>
            <pc:sldMk cId="413760034" sldId="286"/>
            <ac:spMk id="5" creationId="{115DC020-439F-4FB0-9F7B-0135887E40CB}"/>
          </ac:spMkLst>
        </pc:spChg>
        <pc:spChg chg="mod">
          <ac:chgData name="M Terblanche" userId="b443805af4e0fa02" providerId="LiveId" clId="{99933524-2751-4CCB-9C20-25D60283977D}" dt="2018-10-21T16:11:22.943" v="83" actId="164"/>
          <ac:spMkLst>
            <pc:docMk/>
            <pc:sldMk cId="413760034" sldId="286"/>
            <ac:spMk id="27" creationId="{C6F64D38-B302-4C56-B50E-2FB9D1C915C4}"/>
          </ac:spMkLst>
        </pc:spChg>
        <pc:spChg chg="mod">
          <ac:chgData name="M Terblanche" userId="b443805af4e0fa02" providerId="LiveId" clId="{99933524-2751-4CCB-9C20-25D60283977D}" dt="2018-10-21T16:11:22.943" v="83" actId="164"/>
          <ac:spMkLst>
            <pc:docMk/>
            <pc:sldMk cId="413760034" sldId="286"/>
            <ac:spMk id="28" creationId="{9CCB9499-301A-499C-A787-C0E49D2EEF67}"/>
          </ac:spMkLst>
        </pc:spChg>
        <pc:spChg chg="mod">
          <ac:chgData name="M Terblanche" userId="b443805af4e0fa02" providerId="LiveId" clId="{99933524-2751-4CCB-9C20-25D60283977D}" dt="2018-10-21T20:08:50.948" v="439" actId="404"/>
          <ac:spMkLst>
            <pc:docMk/>
            <pc:sldMk cId="413760034" sldId="286"/>
            <ac:spMk id="50" creationId="{2E6BCD7C-B1DF-4D02-AFBD-9BFD9E9CDC53}"/>
          </ac:spMkLst>
        </pc:spChg>
        <pc:spChg chg="mod">
          <ac:chgData name="M Terblanche" userId="b443805af4e0fa02" providerId="LiveId" clId="{99933524-2751-4CCB-9C20-25D60283977D}" dt="2018-10-21T16:11:22.943" v="83" actId="164"/>
          <ac:spMkLst>
            <pc:docMk/>
            <pc:sldMk cId="413760034" sldId="286"/>
            <ac:spMk id="56" creationId="{59FF35C5-8BD8-475D-8DCE-333CE91DA7CB}"/>
          </ac:spMkLst>
        </pc:spChg>
        <pc:spChg chg="mod">
          <ac:chgData name="M Terblanche" userId="b443805af4e0fa02" providerId="LiveId" clId="{99933524-2751-4CCB-9C20-25D60283977D}" dt="2018-10-21T16:11:22.943" v="83" actId="164"/>
          <ac:spMkLst>
            <pc:docMk/>
            <pc:sldMk cId="413760034" sldId="286"/>
            <ac:spMk id="57" creationId="{BA472FA2-83EB-4A64-BC6D-E7ED1945B64D}"/>
          </ac:spMkLst>
        </pc:spChg>
        <pc:spChg chg="mod">
          <ac:chgData name="M Terblanche" userId="b443805af4e0fa02" providerId="LiveId" clId="{99933524-2751-4CCB-9C20-25D60283977D}" dt="2018-10-21T16:12:18.752" v="149" actId="1076"/>
          <ac:spMkLst>
            <pc:docMk/>
            <pc:sldMk cId="413760034" sldId="286"/>
            <ac:spMk id="58" creationId="{EF458E22-E117-4C62-A275-3BA9878AD7E9}"/>
          </ac:spMkLst>
        </pc:spChg>
        <pc:grpChg chg="add mod">
          <ac:chgData name="M Terblanche" userId="b443805af4e0fa02" providerId="LiveId" clId="{99933524-2751-4CCB-9C20-25D60283977D}" dt="2018-10-21T16:12:15.592" v="148" actId="1036"/>
          <ac:grpSpMkLst>
            <pc:docMk/>
            <pc:sldMk cId="413760034" sldId="286"/>
            <ac:grpSpMk id="4" creationId="{1320D27B-455D-44A4-9A60-811215B312FC}"/>
          </ac:grpSpMkLst>
        </pc:grpChg>
        <pc:grpChg chg="mod">
          <ac:chgData name="M Terblanche" userId="b443805af4e0fa02" providerId="LiveId" clId="{99933524-2751-4CCB-9C20-25D60283977D}" dt="2018-10-21T16:11:22.943" v="83" actId="164"/>
          <ac:grpSpMkLst>
            <pc:docMk/>
            <pc:sldMk cId="413760034" sldId="286"/>
            <ac:grpSpMk id="55" creationId="{5E4DFCD6-D464-420D-8B74-D9FD8824DAAD}"/>
          </ac:grpSpMkLst>
        </pc:grpChg>
      </pc:sldChg>
      <pc:sldChg chg="addSp delSp modSp">
        <pc:chgData name="M Terblanche" userId="b443805af4e0fa02" providerId="LiveId" clId="{99933524-2751-4CCB-9C20-25D60283977D}" dt="2018-10-21T16:46:53.157" v="432" actId="1076"/>
        <pc:sldMkLst>
          <pc:docMk/>
          <pc:sldMk cId="2078499663" sldId="287"/>
        </pc:sldMkLst>
        <pc:spChg chg="mod">
          <ac:chgData name="M Terblanche" userId="b443805af4e0fa02" providerId="LiveId" clId="{99933524-2751-4CCB-9C20-25D60283977D}" dt="2018-10-21T16:09:52.637" v="76" actId="13822"/>
          <ac:spMkLst>
            <pc:docMk/>
            <pc:sldMk cId="2078499663" sldId="287"/>
            <ac:spMk id="106" creationId="{D8D0769D-D03E-44B5-B65F-AE1E50510259}"/>
          </ac:spMkLst>
        </pc:spChg>
        <pc:grpChg chg="del">
          <ac:chgData name="M Terblanche" userId="b443805af4e0fa02" providerId="LiveId" clId="{99933524-2751-4CCB-9C20-25D60283977D}" dt="2018-10-21T16:09:06.292" v="66" actId="478"/>
          <ac:grpSpMkLst>
            <pc:docMk/>
            <pc:sldMk cId="2078499663" sldId="287"/>
            <ac:grpSpMk id="23" creationId="{ABA2C00C-E456-4FC9-8E44-8BBBE50D5994}"/>
          </ac:grpSpMkLst>
        </pc:grpChg>
        <pc:grpChg chg="mod">
          <ac:chgData name="M Terblanche" userId="b443805af4e0fa02" providerId="LiveId" clId="{99933524-2751-4CCB-9C20-25D60283977D}" dt="2018-10-21T16:13:16.392" v="161" actId="1076"/>
          <ac:grpSpMkLst>
            <pc:docMk/>
            <pc:sldMk cId="2078499663" sldId="287"/>
            <ac:grpSpMk id="27" creationId="{1B9FC576-1E0D-4851-9023-BBFB70759201}"/>
          </ac:grpSpMkLst>
        </pc:grpChg>
        <pc:grpChg chg="del">
          <ac:chgData name="M Terblanche" userId="b443805af4e0fa02" providerId="LiveId" clId="{99933524-2751-4CCB-9C20-25D60283977D}" dt="2018-10-21T16:09:04.460" v="65" actId="478"/>
          <ac:grpSpMkLst>
            <pc:docMk/>
            <pc:sldMk cId="2078499663" sldId="287"/>
            <ac:grpSpMk id="102" creationId="{232C8CD9-98A5-4E37-A0D2-FD7EBD0AC952}"/>
          </ac:grpSpMkLst>
        </pc:grpChg>
        <pc:picChg chg="add mod">
          <ac:chgData name="M Terblanche" userId="b443805af4e0fa02" providerId="LiveId" clId="{99933524-2751-4CCB-9C20-25D60283977D}" dt="2018-10-21T16:46:53.157" v="432" actId="1076"/>
          <ac:picMkLst>
            <pc:docMk/>
            <pc:sldMk cId="2078499663" sldId="287"/>
            <ac:picMk id="11" creationId="{901F400C-0A80-469E-853B-73449C28814C}"/>
          </ac:picMkLst>
        </pc:pic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4" creationId="{AC255BDC-808B-4079-9136-841801C71E0B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5" creationId="{7269CF95-4388-4DFB-9ACF-F837282B576E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6" creationId="{BED59365-D852-48F5-B9B8-9AF9824A0478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7" creationId="{1D8EBA08-EEBE-4040-8E1C-C1B0E84D5FCD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8" creationId="{6971628E-53BF-4867-9D2C-DC1CF52989B6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19" creationId="{CE21A659-1545-4AEB-A5DE-C3198BD6FCD7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20" creationId="{404DAD16-D4FA-48EC-8CC1-BACCEA24ECF1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21" creationId="{4796AF7E-458F-4B99-960A-F62EB1320911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22" creationId="{50886B54-3CB6-433A-BB0A-17032D71EC28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1" creationId="{E74CA46A-DA64-4684-BD1D-F2C0ED57FFAE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2" creationId="{A792E3E1-2CE5-44FC-918F-9107A84054D8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3" creationId="{9C50D259-8696-49F8-BFA2-A6F375DEA406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4" creationId="{7EBF9D94-F986-4123-8BE1-C15B68027685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5" creationId="{E684B671-5451-4EE0-B6A1-96C15425EE8D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36" creationId="{2CED0A3F-A5BA-48FE-92C9-F7C0AD18E6D3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1" creationId="{341BA738-0747-41AB-AC3C-AB0BBB762C28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2" creationId="{76738C48-5D14-4F14-BBE0-A3365C5BEDCE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3" creationId="{800AC070-EF93-4822-8F63-752CDBFBA923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4" creationId="{B8F89117-843E-49BB-8F62-EBDE10B333C2}"/>
          </ac:cxnSpMkLst>
        </pc:cxnChg>
        <pc:cxnChg chg="mod">
          <ac:chgData name="M Terblanche" userId="b443805af4e0fa02" providerId="LiveId" clId="{99933524-2751-4CCB-9C20-25D60283977D}" dt="2018-10-21T16:09:04.460" v="65" actId="478"/>
          <ac:cxnSpMkLst>
            <pc:docMk/>
            <pc:sldMk cId="2078499663" sldId="287"/>
            <ac:cxnSpMk id="47" creationId="{459C8717-D02F-4ED5-A9EC-91EA0AB5DA6A}"/>
          </ac:cxnSpMkLst>
        </pc:cxnChg>
      </pc:sldChg>
      <pc:sldChg chg="addSp delSp modSp ord modAnim">
        <pc:chgData name="M Terblanche" userId="b443805af4e0fa02" providerId="LiveId" clId="{99933524-2751-4CCB-9C20-25D60283977D}" dt="2018-10-21T20:22:11.519" v="540" actId="478"/>
        <pc:sldMkLst>
          <pc:docMk/>
          <pc:sldMk cId="1669751429" sldId="288"/>
        </pc:sldMkLst>
        <pc:spChg chg="add mod">
          <ac:chgData name="M Terblanche" userId="b443805af4e0fa02" providerId="LiveId" clId="{99933524-2751-4CCB-9C20-25D60283977D}" dt="2018-10-21T16:07:27.445" v="63" actId="1582"/>
          <ac:spMkLst>
            <pc:docMk/>
            <pc:sldMk cId="1669751429" sldId="288"/>
            <ac:spMk id="3" creationId="{AF371FC5-7472-4A84-BD13-CD40DA131299}"/>
          </ac:spMkLst>
        </pc:spChg>
        <pc:cxnChg chg="add del mod">
          <ac:chgData name="M Terblanche" userId="b443805af4e0fa02" providerId="LiveId" clId="{99933524-2751-4CCB-9C20-25D60283977D}" dt="2018-10-21T20:22:10.511" v="539" actId="478"/>
          <ac:cxnSpMkLst>
            <pc:docMk/>
            <pc:sldMk cId="1669751429" sldId="288"/>
            <ac:cxnSpMk id="6" creationId="{6FA55EBB-FDBF-4E61-8CF3-A252B26B1208}"/>
          </ac:cxnSpMkLst>
        </pc:cxnChg>
        <pc:cxnChg chg="add del mod">
          <ac:chgData name="M Terblanche" userId="b443805af4e0fa02" providerId="LiveId" clId="{99933524-2751-4CCB-9C20-25D60283977D}" dt="2018-10-21T20:22:09.379" v="538" actId="478"/>
          <ac:cxnSpMkLst>
            <pc:docMk/>
            <pc:sldMk cId="1669751429" sldId="288"/>
            <ac:cxnSpMk id="7" creationId="{7B12324A-6BC9-4DE3-83FB-6293B4C44DEF}"/>
          </ac:cxnSpMkLst>
        </pc:cxnChg>
        <pc:cxnChg chg="add del mod">
          <ac:chgData name="M Terblanche" userId="b443805af4e0fa02" providerId="LiveId" clId="{99933524-2751-4CCB-9C20-25D60283977D}" dt="2018-10-21T20:22:08.346" v="537" actId="478"/>
          <ac:cxnSpMkLst>
            <pc:docMk/>
            <pc:sldMk cId="1669751429" sldId="288"/>
            <ac:cxnSpMk id="8" creationId="{048422E1-E812-474C-831C-93CBD85972FC}"/>
          </ac:cxnSpMkLst>
        </pc:cxnChg>
        <pc:cxnChg chg="add del mod">
          <ac:chgData name="M Terblanche" userId="b443805af4e0fa02" providerId="LiveId" clId="{99933524-2751-4CCB-9C20-25D60283977D}" dt="2018-10-21T20:22:11.519" v="540" actId="478"/>
          <ac:cxnSpMkLst>
            <pc:docMk/>
            <pc:sldMk cId="1669751429" sldId="288"/>
            <ac:cxnSpMk id="12" creationId="{1D97D67D-EA14-43A4-9BFA-DADA9964084D}"/>
          </ac:cxnSpMkLst>
        </pc:cxnChg>
      </pc:sldChg>
      <pc:sldChg chg="modSp ord">
        <pc:chgData name="M Terblanche" userId="b443805af4e0fa02" providerId="LiveId" clId="{99933524-2751-4CCB-9C20-25D60283977D}" dt="2018-10-21T20:35:49.812" v="569"/>
        <pc:sldMkLst>
          <pc:docMk/>
          <pc:sldMk cId="2326059473" sldId="289"/>
        </pc:sldMkLst>
        <pc:spChg chg="mod">
          <ac:chgData name="M Terblanche" userId="b443805af4e0fa02" providerId="LiveId" clId="{99933524-2751-4CCB-9C20-25D60283977D}" dt="2018-10-21T20:10:52.444" v="452" actId="403"/>
          <ac:spMkLst>
            <pc:docMk/>
            <pc:sldMk cId="2326059473" sldId="289"/>
            <ac:spMk id="2" creationId="{5503D177-6123-4EF6-ACD2-3D3F4E8EDFD7}"/>
          </ac:spMkLst>
        </pc:spChg>
        <pc:picChg chg="mod">
          <ac:chgData name="M Terblanche" userId="b443805af4e0fa02" providerId="LiveId" clId="{99933524-2751-4CCB-9C20-25D60283977D}" dt="2018-10-21T20:10:48.488" v="451" actId="14100"/>
          <ac:picMkLst>
            <pc:docMk/>
            <pc:sldMk cId="2326059473" sldId="289"/>
            <ac:picMk id="6" creationId="{FB807355-491B-444F-9E60-0DC9662B4550}"/>
          </ac:picMkLst>
        </pc:picChg>
      </pc:sldChg>
      <pc:sldChg chg="delSp modSp">
        <pc:chgData name="M Terblanche" userId="b443805af4e0fa02" providerId="LiveId" clId="{99933524-2751-4CCB-9C20-25D60283977D}" dt="2018-10-21T20:16:11.286" v="516" actId="1076"/>
        <pc:sldMkLst>
          <pc:docMk/>
          <pc:sldMk cId="3266047174" sldId="291"/>
        </pc:sldMkLst>
        <pc:spChg chg="del">
          <ac:chgData name="M Terblanche" userId="b443805af4e0fa02" providerId="LiveId" clId="{99933524-2751-4CCB-9C20-25D60283977D}" dt="2018-10-21T20:16:03.460" v="510" actId="478"/>
          <ac:spMkLst>
            <pc:docMk/>
            <pc:sldMk cId="3266047174" sldId="291"/>
            <ac:spMk id="28" creationId="{9A4701B3-6188-46C6-8DE4-5EF8D480CFCA}"/>
          </ac:spMkLst>
        </pc:spChg>
        <pc:spChg chg="del">
          <ac:chgData name="M Terblanche" userId="b443805af4e0fa02" providerId="LiveId" clId="{99933524-2751-4CCB-9C20-25D60283977D}" dt="2018-10-21T20:16:05.131" v="511" actId="478"/>
          <ac:spMkLst>
            <pc:docMk/>
            <pc:sldMk cId="3266047174" sldId="291"/>
            <ac:spMk id="29" creationId="{7C2E7628-CB2A-4BBF-9A88-07DA276E505B}"/>
          </ac:spMkLst>
        </pc:spChg>
        <pc:spChg chg="del">
          <ac:chgData name="M Terblanche" userId="b443805af4e0fa02" providerId="LiveId" clId="{99933524-2751-4CCB-9C20-25D60283977D}" dt="2018-10-21T20:16:06.727" v="512" actId="478"/>
          <ac:spMkLst>
            <pc:docMk/>
            <pc:sldMk cId="3266047174" sldId="291"/>
            <ac:spMk id="30" creationId="{379BD320-C91E-4395-96D1-DC87A04305D0}"/>
          </ac:spMkLst>
        </pc:spChg>
        <pc:picChg chg="mod">
          <ac:chgData name="M Terblanche" userId="b443805af4e0fa02" providerId="LiveId" clId="{99933524-2751-4CCB-9C20-25D60283977D}" dt="2018-10-21T20:16:10.285" v="515" actId="1076"/>
          <ac:picMkLst>
            <pc:docMk/>
            <pc:sldMk cId="3266047174" sldId="291"/>
            <ac:picMk id="10" creationId="{5410B0B9-63E4-41A0-A418-187CD99B7F25}"/>
          </ac:picMkLst>
        </pc:picChg>
        <pc:picChg chg="mod">
          <ac:chgData name="M Terblanche" userId="b443805af4e0fa02" providerId="LiveId" clId="{99933524-2751-4CCB-9C20-25D60283977D}" dt="2018-10-21T20:16:08.651" v="513" actId="1076"/>
          <ac:picMkLst>
            <pc:docMk/>
            <pc:sldMk cId="3266047174" sldId="291"/>
            <ac:picMk id="11" creationId="{58808B82-94C8-4DC7-B67A-8DDFDCD42E77}"/>
          </ac:picMkLst>
        </pc:picChg>
        <pc:picChg chg="mod">
          <ac:chgData name="M Terblanche" userId="b443805af4e0fa02" providerId="LiveId" clId="{99933524-2751-4CCB-9C20-25D60283977D}" dt="2018-10-21T20:16:09.499" v="514" actId="1076"/>
          <ac:picMkLst>
            <pc:docMk/>
            <pc:sldMk cId="3266047174" sldId="291"/>
            <ac:picMk id="12" creationId="{FD9CFA6C-DA74-45F3-9665-32FC64CAA19F}"/>
          </ac:picMkLst>
        </pc:picChg>
        <pc:picChg chg="mod">
          <ac:chgData name="M Terblanche" userId="b443805af4e0fa02" providerId="LiveId" clId="{99933524-2751-4CCB-9C20-25D60283977D}" dt="2018-10-21T20:16:11.286" v="516" actId="1076"/>
          <ac:picMkLst>
            <pc:docMk/>
            <pc:sldMk cId="3266047174" sldId="291"/>
            <ac:picMk id="14" creationId="{AEA2F67A-55FE-452B-A747-F5F405D8D939}"/>
          </ac:picMkLst>
        </pc:picChg>
      </pc:sldChg>
      <pc:sldChg chg="addSp modSp">
        <pc:chgData name="M Terblanche" userId="b443805af4e0fa02" providerId="LiveId" clId="{99933524-2751-4CCB-9C20-25D60283977D}" dt="2018-10-21T20:19:10.936" v="520" actId="1076"/>
        <pc:sldMkLst>
          <pc:docMk/>
          <pc:sldMk cId="109300412" sldId="292"/>
        </pc:sldMkLst>
        <pc:spChg chg="mod">
          <ac:chgData name="M Terblanche" userId="b443805af4e0fa02" providerId="LiveId" clId="{99933524-2751-4CCB-9C20-25D60283977D}" dt="2018-10-21T20:09:47.249" v="440"/>
          <ac:spMkLst>
            <pc:docMk/>
            <pc:sldMk cId="109300412" sldId="292"/>
            <ac:spMk id="2" creationId="{19329E8C-03EA-47EE-8546-3A1A8EF0864C}"/>
          </ac:spMkLst>
        </pc:spChg>
        <pc:spChg chg="add mod">
          <ac:chgData name="M Terblanche" userId="b443805af4e0fa02" providerId="LiveId" clId="{99933524-2751-4CCB-9C20-25D60283977D}" dt="2018-10-21T20:19:10.936" v="520" actId="1076"/>
          <ac:spMkLst>
            <pc:docMk/>
            <pc:sldMk cId="109300412" sldId="292"/>
            <ac:spMk id="3" creationId="{7B06EE2F-C196-454D-976D-E7FE3B214F27}"/>
          </ac:spMkLst>
        </pc:spChg>
        <pc:picChg chg="mod">
          <ac:chgData name="M Terblanche" userId="b443805af4e0fa02" providerId="LiveId" clId="{99933524-2751-4CCB-9C20-25D60283977D}" dt="2018-10-21T16:03:52.318" v="52" actId="14100"/>
          <ac:picMkLst>
            <pc:docMk/>
            <pc:sldMk cId="109300412" sldId="292"/>
            <ac:picMk id="6" creationId="{470561EB-1F28-472B-9957-DE53C44CCC00}"/>
          </ac:picMkLst>
        </pc:picChg>
      </pc:sldChg>
      <pc:sldChg chg="ord">
        <pc:chgData name="M Terblanche" userId="b443805af4e0fa02" providerId="LiveId" clId="{99933524-2751-4CCB-9C20-25D60283977D}" dt="2018-10-21T16:37:33.005" v="323"/>
        <pc:sldMkLst>
          <pc:docMk/>
          <pc:sldMk cId="4224301823" sldId="293"/>
        </pc:sldMkLst>
      </pc:sldChg>
      <pc:sldChg chg="modTransition">
        <pc:chgData name="M Terblanche" userId="b443805af4e0fa02" providerId="LiveId" clId="{99933524-2751-4CCB-9C20-25D60283977D}" dt="2018-10-21T20:07:32.197" v="435"/>
        <pc:sldMkLst>
          <pc:docMk/>
          <pc:sldMk cId="976820385" sldId="294"/>
        </pc:sldMkLst>
      </pc:sldChg>
      <pc:sldChg chg="modSp">
        <pc:chgData name="M Terblanche" userId="b443805af4e0fa02" providerId="LiveId" clId="{99933524-2751-4CCB-9C20-25D60283977D}" dt="2018-10-21T16:39:06.687" v="335" actId="1076"/>
        <pc:sldMkLst>
          <pc:docMk/>
          <pc:sldMk cId="2042308428" sldId="295"/>
        </pc:sldMkLst>
        <pc:spChg chg="mod">
          <ac:chgData name="M Terblanche" userId="b443805af4e0fa02" providerId="LiveId" clId="{99933524-2751-4CCB-9C20-25D60283977D}" dt="2018-10-21T16:39:06.687" v="335" actId="1076"/>
          <ac:spMkLst>
            <pc:docMk/>
            <pc:sldMk cId="2042308428" sldId="295"/>
            <ac:spMk id="10" creationId="{8AFDFA11-6B67-400C-BB9C-8CB8888B9F2B}"/>
          </ac:spMkLst>
        </pc:spChg>
        <pc:picChg chg="mod">
          <ac:chgData name="M Terblanche" userId="b443805af4e0fa02" providerId="LiveId" clId="{99933524-2751-4CCB-9C20-25D60283977D}" dt="2018-10-21T16:38:25.754" v="325" actId="1076"/>
          <ac:picMkLst>
            <pc:docMk/>
            <pc:sldMk cId="2042308428" sldId="295"/>
            <ac:picMk id="6" creationId="{76E849C1-9CC3-4712-9A9A-BF5336F75941}"/>
          </ac:picMkLst>
        </pc:picChg>
        <pc:picChg chg="mod">
          <ac:chgData name="M Terblanche" userId="b443805af4e0fa02" providerId="LiveId" clId="{99933524-2751-4CCB-9C20-25D60283977D}" dt="2018-10-21T16:39:01.279" v="334" actId="1076"/>
          <ac:picMkLst>
            <pc:docMk/>
            <pc:sldMk cId="2042308428" sldId="295"/>
            <ac:picMk id="3074" creationId="{D8D1A408-40E8-4140-B975-4EC3A6D8A2D3}"/>
          </ac:picMkLst>
        </pc:picChg>
        <pc:picChg chg="mod">
          <ac:chgData name="M Terblanche" userId="b443805af4e0fa02" providerId="LiveId" clId="{99933524-2751-4CCB-9C20-25D60283977D}" dt="2018-10-21T16:38:39.452" v="329" actId="14100"/>
          <ac:picMkLst>
            <pc:docMk/>
            <pc:sldMk cId="2042308428" sldId="295"/>
            <ac:picMk id="7169" creationId="{00000000-0000-0000-0000-000000000000}"/>
          </ac:picMkLst>
        </pc:picChg>
        <pc:picChg chg="mod">
          <ac:chgData name="M Terblanche" userId="b443805af4e0fa02" providerId="LiveId" clId="{99933524-2751-4CCB-9C20-25D60283977D}" dt="2018-10-21T16:38:43.557" v="330" actId="1076"/>
          <ac:picMkLst>
            <pc:docMk/>
            <pc:sldMk cId="2042308428" sldId="295"/>
            <ac:picMk id="7170" creationId="{00000000-0000-0000-0000-000000000000}"/>
          </ac:picMkLst>
        </pc:picChg>
      </pc:sldChg>
      <pc:sldChg chg="addSp delSp modSp">
        <pc:chgData name="M Terblanche" userId="b443805af4e0fa02" providerId="LiveId" clId="{99933524-2751-4CCB-9C20-25D60283977D}" dt="2018-10-21T20:12:12.013" v="468" actId="1076"/>
        <pc:sldMkLst>
          <pc:docMk/>
          <pc:sldMk cId="1816545030" sldId="296"/>
        </pc:sldMkLst>
        <pc:spChg chg="mod">
          <ac:chgData name="M Terblanche" userId="b443805af4e0fa02" providerId="LiveId" clId="{99933524-2751-4CCB-9C20-25D60283977D}" dt="2018-10-21T20:10:01.558" v="446" actId="403"/>
          <ac:spMkLst>
            <pc:docMk/>
            <pc:sldMk cId="1816545030" sldId="296"/>
            <ac:spMk id="2" creationId="{E923045B-23B8-4487-BD8F-4A70A5368BDA}"/>
          </ac:spMkLst>
        </pc:spChg>
        <pc:spChg chg="add mod">
          <ac:chgData name="M Terblanche" userId="b443805af4e0fa02" providerId="LiveId" clId="{99933524-2751-4CCB-9C20-25D60283977D}" dt="2018-10-21T20:12:12.013" v="468" actId="1076"/>
          <ac:spMkLst>
            <pc:docMk/>
            <pc:sldMk cId="1816545030" sldId="296"/>
            <ac:spMk id="5" creationId="{F05093B0-B491-49D8-9918-B8F7E7F59F9B}"/>
          </ac:spMkLst>
        </pc:spChg>
        <pc:picChg chg="add del mod">
          <ac:chgData name="M Terblanche" userId="b443805af4e0fa02" providerId="LiveId" clId="{99933524-2751-4CCB-9C20-25D60283977D}" dt="2018-10-21T16:19:51.627" v="249" actId="478"/>
          <ac:picMkLst>
            <pc:docMk/>
            <pc:sldMk cId="1816545030" sldId="296"/>
            <ac:picMk id="3" creationId="{F88F6F13-E5DD-44CC-A2EB-73AD72BE9C1F}"/>
          </ac:picMkLst>
        </pc:picChg>
        <pc:picChg chg="add mod">
          <ac:chgData name="M Terblanche" userId="b443805af4e0fa02" providerId="LiveId" clId="{99933524-2751-4CCB-9C20-25D60283977D}" dt="2018-10-21T16:36:57.254" v="318" actId="14100"/>
          <ac:picMkLst>
            <pc:docMk/>
            <pc:sldMk cId="1816545030" sldId="296"/>
            <ac:picMk id="4" creationId="{AB97D6AF-278F-4DFB-B162-35D5B2550E9D}"/>
          </ac:picMkLst>
        </pc:picChg>
      </pc:sldChg>
      <pc:sldChg chg="modSp">
        <pc:chgData name="M Terblanche" userId="b443805af4e0fa02" providerId="LiveId" clId="{99933524-2751-4CCB-9C20-25D60283977D}" dt="2018-10-21T20:12:01.351" v="465" actId="14100"/>
        <pc:sldMkLst>
          <pc:docMk/>
          <pc:sldMk cId="3758513238" sldId="297"/>
        </pc:sldMkLst>
        <pc:spChg chg="mod">
          <ac:chgData name="M Terblanche" userId="b443805af4e0fa02" providerId="LiveId" clId="{99933524-2751-4CCB-9C20-25D60283977D}" dt="2018-10-21T20:11:58.948" v="464" actId="1076"/>
          <ac:spMkLst>
            <pc:docMk/>
            <pc:sldMk cId="3758513238" sldId="297"/>
            <ac:spMk id="4" creationId="{C70B9678-9D22-4D47-916C-43F52DDA5D61}"/>
          </ac:spMkLst>
        </pc:spChg>
        <pc:picChg chg="mod">
          <ac:chgData name="M Terblanche" userId="b443805af4e0fa02" providerId="LiveId" clId="{99933524-2751-4CCB-9C20-25D60283977D}" dt="2018-10-21T20:12:01.351" v="465" actId="14100"/>
          <ac:picMkLst>
            <pc:docMk/>
            <pc:sldMk cId="3758513238" sldId="297"/>
            <ac:picMk id="3" creationId="{3C873CBC-4C12-453D-8246-D0D0EA151183}"/>
          </ac:picMkLst>
        </pc:picChg>
      </pc:sldChg>
      <pc:sldChg chg="addSp delSp modSp">
        <pc:chgData name="M Terblanche" userId="b443805af4e0fa02" providerId="LiveId" clId="{99933524-2751-4CCB-9C20-25D60283977D}" dt="2018-10-21T20:15:00.751" v="509" actId="6549"/>
        <pc:sldMkLst>
          <pc:docMk/>
          <pc:sldMk cId="3053797902" sldId="298"/>
        </pc:sldMkLst>
        <pc:spChg chg="mod">
          <ac:chgData name="M Terblanche" userId="b443805af4e0fa02" providerId="LiveId" clId="{99933524-2751-4CCB-9C20-25D60283977D}" dt="2018-10-21T20:15:00.751" v="509" actId="6549"/>
          <ac:spMkLst>
            <pc:docMk/>
            <pc:sldMk cId="3053797902" sldId="298"/>
            <ac:spMk id="2" creationId="{E923045B-23B8-4487-BD8F-4A70A5368BDA}"/>
          </ac:spMkLst>
        </pc:spChg>
        <pc:spChg chg="add mod">
          <ac:chgData name="M Terblanche" userId="b443805af4e0fa02" providerId="LiveId" clId="{99933524-2751-4CCB-9C20-25D60283977D}" dt="2018-10-21T16:36:36.276" v="314" actId="1076"/>
          <ac:spMkLst>
            <pc:docMk/>
            <pc:sldMk cId="3053797902" sldId="298"/>
            <ac:spMk id="5" creationId="{2E9EF051-9534-4E88-A6BB-E4BC65B1C195}"/>
          </ac:spMkLst>
        </pc:spChg>
        <pc:picChg chg="add del mod">
          <ac:chgData name="M Terblanche" userId="b443805af4e0fa02" providerId="LiveId" clId="{99933524-2751-4CCB-9C20-25D60283977D}" dt="2018-10-21T16:35:38.357" v="300"/>
          <ac:picMkLst>
            <pc:docMk/>
            <pc:sldMk cId="3053797902" sldId="298"/>
            <ac:picMk id="3" creationId="{5BFB1260-2E1D-42E5-A28F-73327EBB7BF0}"/>
          </ac:picMkLst>
        </pc:picChg>
        <pc:picChg chg="add mod">
          <ac:chgData name="M Terblanche" userId="b443805af4e0fa02" providerId="LiveId" clId="{99933524-2751-4CCB-9C20-25D60283977D}" dt="2018-10-21T16:36:43.382" v="315" actId="1076"/>
          <ac:picMkLst>
            <pc:docMk/>
            <pc:sldMk cId="3053797902" sldId="298"/>
            <ac:picMk id="4" creationId="{E2B308B1-099B-425F-8931-B60FACD6E602}"/>
          </ac:picMkLst>
        </pc:picChg>
      </pc:sldChg>
      <pc:sldChg chg="addSp modSp add">
        <pc:chgData name="M Terblanche" userId="b443805af4e0fa02" providerId="LiveId" clId="{99933524-2751-4CCB-9C20-25D60283977D}" dt="2018-10-21T20:11:49.062" v="461" actId="14100"/>
        <pc:sldMkLst>
          <pc:docMk/>
          <pc:sldMk cId="4203493173" sldId="299"/>
        </pc:sldMkLst>
        <pc:spChg chg="add mod">
          <ac:chgData name="M Terblanche" userId="b443805af4e0fa02" providerId="LiveId" clId="{99933524-2751-4CCB-9C20-25D60283977D}" dt="2018-10-21T20:11:46.656" v="460" actId="1076"/>
          <ac:spMkLst>
            <pc:docMk/>
            <pc:sldMk cId="4203493173" sldId="299"/>
            <ac:spMk id="3" creationId="{BB04C14E-0209-4FD5-AAD2-35339CE94B07}"/>
          </ac:spMkLst>
        </pc:spChg>
        <pc:picChg chg="add mod ord">
          <ac:chgData name="M Terblanche" userId="b443805af4e0fa02" providerId="LiveId" clId="{99933524-2751-4CCB-9C20-25D60283977D}" dt="2018-10-21T20:11:49.062" v="461" actId="14100"/>
          <ac:picMkLst>
            <pc:docMk/>
            <pc:sldMk cId="4203493173" sldId="299"/>
            <ac:picMk id="2" creationId="{2EFD8DAC-0908-441A-8B0B-F762EC17FEB3}"/>
          </ac:picMkLst>
        </pc:picChg>
      </pc:sldChg>
      <pc:sldChg chg="addSp modSp add">
        <pc:chgData name="M Terblanche" userId="b443805af4e0fa02" providerId="LiveId" clId="{99933524-2751-4CCB-9C20-25D60283977D}" dt="2018-10-21T20:11:33.818" v="457" actId="14100"/>
        <pc:sldMkLst>
          <pc:docMk/>
          <pc:sldMk cId="748052799" sldId="300"/>
        </pc:sldMkLst>
        <pc:spChg chg="add mod">
          <ac:chgData name="M Terblanche" userId="b443805af4e0fa02" providerId="LiveId" clId="{99933524-2751-4CCB-9C20-25D60283977D}" dt="2018-10-21T16:32:52.989" v="294" actId="1076"/>
          <ac:spMkLst>
            <pc:docMk/>
            <pc:sldMk cId="748052799" sldId="300"/>
            <ac:spMk id="3" creationId="{AFE19B71-999B-4B4E-9744-3EDE6A510163}"/>
          </ac:spMkLst>
        </pc:spChg>
        <pc:picChg chg="add mod">
          <ac:chgData name="M Terblanche" userId="b443805af4e0fa02" providerId="LiveId" clId="{99933524-2751-4CCB-9C20-25D60283977D}" dt="2018-10-21T16:32:59.629" v="295" actId="14100"/>
          <ac:picMkLst>
            <pc:docMk/>
            <pc:sldMk cId="748052799" sldId="300"/>
            <ac:picMk id="2" creationId="{EB6B646A-873B-41BB-8AE8-EF5DB6CD65AD}"/>
          </ac:picMkLst>
        </pc:picChg>
        <pc:picChg chg="add mod">
          <ac:chgData name="M Terblanche" userId="b443805af4e0fa02" providerId="LiveId" clId="{99933524-2751-4CCB-9C20-25D60283977D}" dt="2018-10-21T20:11:33.818" v="457" actId="14100"/>
          <ac:picMkLst>
            <pc:docMk/>
            <pc:sldMk cId="748052799" sldId="300"/>
            <ac:picMk id="4" creationId="{92202F45-2501-4003-BCC3-770DD49CAAFE}"/>
          </ac:picMkLst>
        </pc:picChg>
        <pc:picChg chg="add mod">
          <ac:chgData name="M Terblanche" userId="b443805af4e0fa02" providerId="LiveId" clId="{99933524-2751-4CCB-9C20-25D60283977D}" dt="2018-10-21T16:33:04.678" v="296" actId="14100"/>
          <ac:picMkLst>
            <pc:docMk/>
            <pc:sldMk cId="748052799" sldId="300"/>
            <ac:picMk id="5" creationId="{1A61D67F-9CEC-4C2B-9733-A73CC8401E52}"/>
          </ac:picMkLst>
        </pc:picChg>
      </pc:sldChg>
      <pc:sldChg chg="modSp add ord">
        <pc:chgData name="M Terblanche" userId="b443805af4e0fa02" providerId="LiveId" clId="{99933524-2751-4CCB-9C20-25D60283977D}" dt="2018-10-21T20:11:06.778" v="456" actId="14100"/>
        <pc:sldMkLst>
          <pc:docMk/>
          <pc:sldMk cId="2710987240" sldId="301"/>
        </pc:sldMkLst>
        <pc:spChg chg="mod">
          <ac:chgData name="M Terblanche" userId="b443805af4e0fa02" providerId="LiveId" clId="{99933524-2751-4CCB-9C20-25D60283977D}" dt="2018-10-21T20:11:03.537" v="455" actId="1076"/>
          <ac:spMkLst>
            <pc:docMk/>
            <pc:sldMk cId="2710987240" sldId="301"/>
            <ac:spMk id="3" creationId="{BB04C14E-0209-4FD5-AAD2-35339CE94B07}"/>
          </ac:spMkLst>
        </pc:spChg>
        <pc:picChg chg="mod">
          <ac:chgData name="M Terblanche" userId="b443805af4e0fa02" providerId="LiveId" clId="{99933524-2751-4CCB-9C20-25D60283977D}" dt="2018-10-21T20:11:06.778" v="456" actId="14100"/>
          <ac:picMkLst>
            <pc:docMk/>
            <pc:sldMk cId="2710987240" sldId="301"/>
            <ac:picMk id="2" creationId="{2EFD8DAC-0908-441A-8B0B-F762EC17FEB3}"/>
          </ac:picMkLst>
        </pc:picChg>
      </pc:sldChg>
      <pc:sldChg chg="addSp delSp modSp add">
        <pc:chgData name="M Terblanche" userId="b443805af4e0fa02" providerId="LiveId" clId="{99933524-2751-4CCB-9C20-25D60283977D}" dt="2018-10-21T20:41:20.235" v="581" actId="14100"/>
        <pc:sldMkLst>
          <pc:docMk/>
          <pc:sldMk cId="4061215150" sldId="302"/>
        </pc:sldMkLst>
        <pc:spChg chg="del">
          <ac:chgData name="M Terblanche" userId="b443805af4e0fa02" providerId="LiveId" clId="{99933524-2751-4CCB-9C20-25D60283977D}" dt="2018-10-21T20:32:11.206" v="543" actId="478"/>
          <ac:spMkLst>
            <pc:docMk/>
            <pc:sldMk cId="4061215150" sldId="302"/>
            <ac:spMk id="2" creationId="{57D03495-A758-4AAC-8A96-7C76EA40B2BA}"/>
          </ac:spMkLst>
        </pc:spChg>
        <pc:spChg chg="del mod">
          <ac:chgData name="M Terblanche" userId="b443805af4e0fa02" providerId="LiveId" clId="{99933524-2751-4CCB-9C20-25D60283977D}" dt="2018-10-21T20:32:13.017" v="545" actId="478"/>
          <ac:spMkLst>
            <pc:docMk/>
            <pc:sldMk cId="4061215150" sldId="302"/>
            <ac:spMk id="3" creationId="{4DAB74F7-310C-4E0D-875B-FA436C5AEA63}"/>
          </ac:spMkLst>
        </pc:spChg>
        <pc:spChg chg="add del mod">
          <ac:chgData name="M Terblanche" userId="b443805af4e0fa02" providerId="LiveId" clId="{99933524-2751-4CCB-9C20-25D60283977D}" dt="2018-10-21T20:35:04.701" v="564" actId="478"/>
          <ac:spMkLst>
            <pc:docMk/>
            <pc:sldMk cId="4061215150" sldId="302"/>
            <ac:spMk id="6" creationId="{14337D76-98D7-4066-9823-215DB40E0997}"/>
          </ac:spMkLst>
        </pc:spChg>
        <pc:spChg chg="add mod">
          <ac:chgData name="M Terblanche" userId="b443805af4e0fa02" providerId="LiveId" clId="{99933524-2751-4CCB-9C20-25D60283977D}" dt="2018-10-21T20:41:16.467" v="580" actId="1076"/>
          <ac:spMkLst>
            <pc:docMk/>
            <pc:sldMk cId="4061215150" sldId="302"/>
            <ac:spMk id="8" creationId="{3A8213EE-E08D-41CB-A50E-EA796DE5024E}"/>
          </ac:spMkLst>
        </pc:spChg>
        <pc:picChg chg="add del">
          <ac:chgData name="M Terblanche" userId="b443805af4e0fa02" providerId="LiveId" clId="{99933524-2751-4CCB-9C20-25D60283977D}" dt="2018-10-21T20:32:25.198" v="547" actId="478"/>
          <ac:picMkLst>
            <pc:docMk/>
            <pc:sldMk cId="4061215150" sldId="302"/>
            <ac:picMk id="4" creationId="{02B22489-1AF2-4502-889E-36288B513595}"/>
          </ac:picMkLst>
        </pc:picChg>
        <pc:picChg chg="add del mod">
          <ac:chgData name="M Terblanche" userId="b443805af4e0fa02" providerId="LiveId" clId="{99933524-2751-4CCB-9C20-25D60283977D}" dt="2018-10-21T20:35:02.992" v="563" actId="478"/>
          <ac:picMkLst>
            <pc:docMk/>
            <pc:sldMk cId="4061215150" sldId="302"/>
            <ac:picMk id="5" creationId="{D720E8E8-59A2-4C60-A979-AD50F3F522C6}"/>
          </ac:picMkLst>
        </pc:picChg>
        <pc:picChg chg="add mod">
          <ac:chgData name="M Terblanche" userId="b443805af4e0fa02" providerId="LiveId" clId="{99933524-2751-4CCB-9C20-25D60283977D}" dt="2018-10-21T20:41:20.235" v="581" actId="14100"/>
          <ac:picMkLst>
            <pc:docMk/>
            <pc:sldMk cId="4061215150" sldId="302"/>
            <ac:picMk id="7" creationId="{EBA809BD-5B9C-491E-8289-522E155CA0E9}"/>
          </ac:picMkLst>
        </pc:picChg>
      </pc:sldChg>
    </pc:docChg>
  </pc:docChgLst>
  <pc:docChgLst>
    <pc:chgData name="M Terblanche" userId="b443805af4e0fa02" providerId="LiveId" clId="{3A433860-D7FD-445A-984A-197DEF32E4A2}"/>
    <pc:docChg chg="modSld">
      <pc:chgData name="M Terblanche" userId="b443805af4e0fa02" providerId="LiveId" clId="{3A433860-D7FD-445A-984A-197DEF32E4A2}" dt="2018-10-20T16:11:56.013" v="7" actId="6549"/>
      <pc:docMkLst>
        <pc:docMk/>
      </pc:docMkLst>
      <pc:sldChg chg="modSp">
        <pc:chgData name="M Terblanche" userId="b443805af4e0fa02" providerId="LiveId" clId="{3A433860-D7FD-445A-984A-197DEF32E4A2}" dt="2018-10-20T16:11:56.013" v="7" actId="6549"/>
        <pc:sldMkLst>
          <pc:docMk/>
          <pc:sldMk cId="413760034" sldId="286"/>
        </pc:sldMkLst>
        <pc:spChg chg="mod">
          <ac:chgData name="M Terblanche" userId="b443805af4e0fa02" providerId="LiveId" clId="{3A433860-D7FD-445A-984A-197DEF32E4A2}" dt="2018-10-20T16:11:56.013" v="7" actId="6549"/>
          <ac:spMkLst>
            <pc:docMk/>
            <pc:sldMk cId="413760034" sldId="286"/>
            <ac:spMk id="50" creationId="{2E6BCD7C-B1DF-4D02-AFBD-9BFD9E9CDC53}"/>
          </ac:spMkLst>
        </pc:spChg>
      </pc:sldChg>
    </pc:docChg>
  </pc:docChgLst>
  <pc:docChgLst>
    <pc:chgData name="M Terblanche" userId="b443805af4e0fa02" providerId="LiveId" clId="{8C45CD05-5FA7-40A4-8505-C7B824C31D13}"/>
    <pc:docChg chg="undo custSel addSld modSld">
      <pc:chgData name="M Terblanche" userId="b443805af4e0fa02" providerId="LiveId" clId="{8C45CD05-5FA7-40A4-8505-C7B824C31D13}" dt="2018-10-19T22:12:08.008" v="115" actId="14100"/>
      <pc:docMkLst>
        <pc:docMk/>
      </pc:docMkLst>
      <pc:sldChg chg="modSp">
        <pc:chgData name="M Terblanche" userId="b443805af4e0fa02" providerId="LiveId" clId="{8C45CD05-5FA7-40A4-8505-C7B824C31D13}" dt="2018-10-19T21:50:06.115" v="27" actId="27636"/>
        <pc:sldMkLst>
          <pc:docMk/>
          <pc:sldMk cId="2042014188" sldId="275"/>
        </pc:sldMkLst>
        <pc:spChg chg="mod">
          <ac:chgData name="M Terblanche" userId="b443805af4e0fa02" providerId="LiveId" clId="{8C45CD05-5FA7-40A4-8505-C7B824C31D13}" dt="2018-10-19T21:50:06.115" v="27" actId="27636"/>
          <ac:spMkLst>
            <pc:docMk/>
            <pc:sldMk cId="2042014188" sldId="275"/>
            <ac:spMk id="9" creationId="{8D13D01C-C590-4F0B-92B7-C2A4F224938F}"/>
          </ac:spMkLst>
        </pc:spChg>
      </pc:sldChg>
      <pc:sldChg chg="delSp modSp delAnim">
        <pc:chgData name="M Terblanche" userId="b443805af4e0fa02" providerId="LiveId" clId="{8C45CD05-5FA7-40A4-8505-C7B824C31D13}" dt="2018-10-19T22:00:30.297" v="31" actId="478"/>
        <pc:sldMkLst>
          <pc:docMk/>
          <pc:sldMk cId="1669751429" sldId="288"/>
        </pc:sldMkLst>
        <pc:spChg chg="del mod">
          <ac:chgData name="M Terblanche" userId="b443805af4e0fa02" providerId="LiveId" clId="{8C45CD05-5FA7-40A4-8505-C7B824C31D13}" dt="2018-10-19T22:00:29.183" v="30" actId="478"/>
          <ac:spMkLst>
            <pc:docMk/>
            <pc:sldMk cId="1669751429" sldId="288"/>
            <ac:spMk id="6" creationId="{E11019E6-792A-4E1B-8CDC-E6D30DD9A54C}"/>
          </ac:spMkLst>
        </pc:spChg>
        <pc:grpChg chg="del">
          <ac:chgData name="M Terblanche" userId="b443805af4e0fa02" providerId="LiveId" clId="{8C45CD05-5FA7-40A4-8505-C7B824C31D13}" dt="2018-10-19T22:00:30.297" v="31" actId="478"/>
          <ac:grpSpMkLst>
            <pc:docMk/>
            <pc:sldMk cId="1669751429" sldId="288"/>
            <ac:grpSpMk id="11" creationId="{2363FCF8-AF81-4CEB-9474-2B128C649DF6}"/>
          </ac:grpSpMkLst>
        </pc:grpChg>
      </pc:sldChg>
      <pc:sldChg chg="addSp delSp modSp add">
        <pc:chgData name="M Terblanche" userId="b443805af4e0fa02" providerId="LiveId" clId="{8C45CD05-5FA7-40A4-8505-C7B824C31D13}" dt="2018-10-19T22:09:54.034" v="82"/>
        <pc:sldMkLst>
          <pc:docMk/>
          <pc:sldMk cId="1816545030" sldId="296"/>
        </pc:sldMkLst>
        <pc:spChg chg="mod">
          <ac:chgData name="M Terblanche" userId="b443805af4e0fa02" providerId="LiveId" clId="{8C45CD05-5FA7-40A4-8505-C7B824C31D13}" dt="2018-10-19T22:02:29.069" v="76"/>
          <ac:spMkLst>
            <pc:docMk/>
            <pc:sldMk cId="1816545030" sldId="296"/>
            <ac:spMk id="2" creationId="{E923045B-23B8-4487-BD8F-4A70A5368BDA}"/>
          </ac:spMkLst>
        </pc:spChg>
        <pc:spChg chg="del">
          <ac:chgData name="M Terblanche" userId="b443805af4e0fa02" providerId="LiveId" clId="{8C45CD05-5FA7-40A4-8505-C7B824C31D13}" dt="2018-10-19T22:09:27.674" v="77" actId="478"/>
          <ac:spMkLst>
            <pc:docMk/>
            <pc:sldMk cId="1816545030" sldId="296"/>
            <ac:spMk id="3" creationId="{BB3CFA0C-9D52-49BC-8E76-E48C37AD0958}"/>
          </ac:spMkLst>
        </pc:spChg>
        <pc:picChg chg="add del mod">
          <ac:chgData name="M Terblanche" userId="b443805af4e0fa02" providerId="LiveId" clId="{8C45CD05-5FA7-40A4-8505-C7B824C31D13}" dt="2018-10-19T22:09:54.034" v="82"/>
          <ac:picMkLst>
            <pc:docMk/>
            <pc:sldMk cId="1816545030" sldId="296"/>
            <ac:picMk id="4" creationId="{05026BAC-4B2D-45E7-B7A7-D01494D23784}"/>
          </ac:picMkLst>
        </pc:picChg>
      </pc:sldChg>
      <pc:sldChg chg="addSp delSp modSp add">
        <pc:chgData name="M Terblanche" userId="b443805af4e0fa02" providerId="LiveId" clId="{8C45CD05-5FA7-40A4-8505-C7B824C31D13}" dt="2018-10-19T22:12:08.008" v="115" actId="14100"/>
        <pc:sldMkLst>
          <pc:docMk/>
          <pc:sldMk cId="3758513238" sldId="297"/>
        </pc:sldMkLst>
        <pc:spChg chg="add mod">
          <ac:chgData name="M Terblanche" userId="b443805af4e0fa02" providerId="LiveId" clId="{8C45CD05-5FA7-40A4-8505-C7B824C31D13}" dt="2018-10-19T22:12:01.247" v="112" actId="1076"/>
          <ac:spMkLst>
            <pc:docMk/>
            <pc:sldMk cId="3758513238" sldId="297"/>
            <ac:spMk id="4" creationId="{C70B9678-9D22-4D47-916C-43F52DDA5D61}"/>
          </ac:spMkLst>
        </pc:spChg>
        <pc:picChg chg="add del mod">
          <ac:chgData name="M Terblanche" userId="b443805af4e0fa02" providerId="LiveId" clId="{8C45CD05-5FA7-40A4-8505-C7B824C31D13}" dt="2018-10-19T22:10:52.895" v="87" actId="478"/>
          <ac:picMkLst>
            <pc:docMk/>
            <pc:sldMk cId="3758513238" sldId="297"/>
            <ac:picMk id="2" creationId="{E43C2E6B-7C5F-493C-9469-34665CEC3B39}"/>
          </ac:picMkLst>
        </pc:picChg>
        <pc:picChg chg="add mod">
          <ac:chgData name="M Terblanche" userId="b443805af4e0fa02" providerId="LiveId" clId="{8C45CD05-5FA7-40A4-8505-C7B824C31D13}" dt="2018-10-19T22:12:08.008" v="115" actId="14100"/>
          <ac:picMkLst>
            <pc:docMk/>
            <pc:sldMk cId="3758513238" sldId="297"/>
            <ac:picMk id="3" creationId="{3C873CBC-4C12-453D-8246-D0D0EA15118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5105B8-A033-40D4-94DC-F9B23351AB49}" type="doc">
      <dgm:prSet loTypeId="urn:microsoft.com/office/officeart/2005/8/layout/default" loCatId="Inbox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A87A3C6B-49A9-4CF7-B0DA-11BD7B248995}">
      <dgm:prSet/>
      <dgm:spPr/>
      <dgm:t>
        <a:bodyPr/>
        <a:lstStyle/>
        <a:p>
          <a:r>
            <a:rPr lang="en-GB"/>
            <a:t>3D printing</a:t>
          </a:r>
          <a:endParaRPr lang="en-US"/>
        </a:p>
      </dgm:t>
    </dgm:pt>
    <dgm:pt modelId="{FF98C91E-5399-452E-A1EF-15349787614C}" type="parTrans" cxnId="{EB7A2DCE-AD41-4FF0-A849-B1EF8D731E61}">
      <dgm:prSet/>
      <dgm:spPr/>
      <dgm:t>
        <a:bodyPr/>
        <a:lstStyle/>
        <a:p>
          <a:endParaRPr lang="en-US"/>
        </a:p>
      </dgm:t>
    </dgm:pt>
    <dgm:pt modelId="{5369C378-734B-4FA8-9742-781509CFB546}" type="sibTrans" cxnId="{EB7A2DCE-AD41-4FF0-A849-B1EF8D731E61}">
      <dgm:prSet/>
      <dgm:spPr/>
      <dgm:t>
        <a:bodyPr/>
        <a:lstStyle/>
        <a:p>
          <a:endParaRPr lang="en-US"/>
        </a:p>
      </dgm:t>
    </dgm:pt>
    <dgm:pt modelId="{BA19C5E8-E195-4C28-A8DE-545F7CE61341}">
      <dgm:prSet/>
      <dgm:spPr/>
      <dgm:t>
        <a:bodyPr/>
        <a:lstStyle/>
        <a:p>
          <a:r>
            <a:rPr lang="en-GB"/>
            <a:t>3D visualisation &amp; AR</a:t>
          </a:r>
          <a:endParaRPr lang="en-US"/>
        </a:p>
      </dgm:t>
    </dgm:pt>
    <dgm:pt modelId="{FDE0BCAC-E6CF-429A-8C85-F69B9933EB9A}" type="parTrans" cxnId="{17DB30DE-6224-46AE-A887-FCE5C8B199BA}">
      <dgm:prSet/>
      <dgm:spPr/>
      <dgm:t>
        <a:bodyPr/>
        <a:lstStyle/>
        <a:p>
          <a:endParaRPr lang="en-US"/>
        </a:p>
      </dgm:t>
    </dgm:pt>
    <dgm:pt modelId="{13CDACB1-1C51-4862-B966-BD3B32FB628B}" type="sibTrans" cxnId="{17DB30DE-6224-46AE-A887-FCE5C8B199BA}">
      <dgm:prSet/>
      <dgm:spPr/>
      <dgm:t>
        <a:bodyPr/>
        <a:lstStyle/>
        <a:p>
          <a:endParaRPr lang="en-US"/>
        </a:p>
      </dgm:t>
    </dgm:pt>
    <dgm:pt modelId="{B8EF743B-CD0B-4BA0-826D-6DE00ADF2D55}">
      <dgm:prSet/>
      <dgm:spPr/>
      <dgm:t>
        <a:bodyPr/>
        <a:lstStyle/>
        <a:p>
          <a:r>
            <a:rPr lang="en-GB"/>
            <a:t>AI, predictive analytics &amp; machine learning</a:t>
          </a:r>
          <a:endParaRPr lang="en-US"/>
        </a:p>
      </dgm:t>
    </dgm:pt>
    <dgm:pt modelId="{572451CE-9385-43D9-A69A-06488A2ECF87}" type="parTrans" cxnId="{2D0439C6-47A5-4E2C-96A7-E798A82156B5}">
      <dgm:prSet/>
      <dgm:spPr/>
      <dgm:t>
        <a:bodyPr/>
        <a:lstStyle/>
        <a:p>
          <a:endParaRPr lang="en-US"/>
        </a:p>
      </dgm:t>
    </dgm:pt>
    <dgm:pt modelId="{B072A6DA-8563-4F2E-8488-B4DEE55D1CE5}" type="sibTrans" cxnId="{2D0439C6-47A5-4E2C-96A7-E798A82156B5}">
      <dgm:prSet/>
      <dgm:spPr/>
      <dgm:t>
        <a:bodyPr/>
        <a:lstStyle/>
        <a:p>
          <a:endParaRPr lang="en-US"/>
        </a:p>
      </dgm:t>
    </dgm:pt>
    <dgm:pt modelId="{DCECA34E-29B1-49ED-9282-BE69B7E48E1E}">
      <dgm:prSet/>
      <dgm:spPr/>
      <dgm:t>
        <a:bodyPr/>
        <a:lstStyle/>
        <a:p>
          <a:r>
            <a:rPr lang="en-GB"/>
            <a:t>Blockchain</a:t>
          </a:r>
          <a:endParaRPr lang="en-US"/>
        </a:p>
      </dgm:t>
    </dgm:pt>
    <dgm:pt modelId="{3E967D85-EDDD-4C65-9E85-8DEBDCB02766}" type="parTrans" cxnId="{4721A414-97F4-4F1E-B6A7-95D2A928DB2B}">
      <dgm:prSet/>
      <dgm:spPr/>
      <dgm:t>
        <a:bodyPr/>
        <a:lstStyle/>
        <a:p>
          <a:endParaRPr lang="en-US"/>
        </a:p>
      </dgm:t>
    </dgm:pt>
    <dgm:pt modelId="{4DCFF57E-5974-477D-BA9D-221BB18C5F08}" type="sibTrans" cxnId="{4721A414-97F4-4F1E-B6A7-95D2A928DB2B}">
      <dgm:prSet/>
      <dgm:spPr/>
      <dgm:t>
        <a:bodyPr/>
        <a:lstStyle/>
        <a:p>
          <a:endParaRPr lang="en-US"/>
        </a:p>
      </dgm:t>
    </dgm:pt>
    <dgm:pt modelId="{3316FA06-2693-4C8E-8B6D-5E2852BED81A}">
      <dgm:prSet/>
      <dgm:spPr/>
      <dgm:t>
        <a:bodyPr/>
        <a:lstStyle/>
        <a:p>
          <a:r>
            <a:rPr lang="en-GB"/>
            <a:t>Diabetes drugs &amp; advanced monitoring</a:t>
          </a:r>
          <a:endParaRPr lang="en-US"/>
        </a:p>
      </dgm:t>
    </dgm:pt>
    <dgm:pt modelId="{F57500A3-1259-4600-9579-DFBE98E61570}" type="parTrans" cxnId="{1E547323-59F5-42AF-A8DB-F17BD847E06D}">
      <dgm:prSet/>
      <dgm:spPr/>
      <dgm:t>
        <a:bodyPr/>
        <a:lstStyle/>
        <a:p>
          <a:endParaRPr lang="en-US"/>
        </a:p>
      </dgm:t>
    </dgm:pt>
    <dgm:pt modelId="{8102F6F6-2BC0-430D-B643-3014D9F3EBC5}" type="sibTrans" cxnId="{1E547323-59F5-42AF-A8DB-F17BD847E06D}">
      <dgm:prSet/>
      <dgm:spPr/>
      <dgm:t>
        <a:bodyPr/>
        <a:lstStyle/>
        <a:p>
          <a:endParaRPr lang="en-US"/>
        </a:p>
      </dgm:t>
    </dgm:pt>
    <dgm:pt modelId="{097B425C-2FF3-452F-84CF-179AD764F333}">
      <dgm:prSet/>
      <dgm:spPr/>
      <dgm:t>
        <a:bodyPr/>
        <a:lstStyle/>
        <a:p>
          <a:r>
            <a:rPr lang="en-GB"/>
            <a:t>Drone technology</a:t>
          </a:r>
          <a:endParaRPr lang="en-US"/>
        </a:p>
      </dgm:t>
    </dgm:pt>
    <dgm:pt modelId="{1F989F00-EFE5-4864-B197-538DC9B8CBFC}" type="parTrans" cxnId="{C9F9B798-9B73-4CF4-B4CC-1924BE15A33A}">
      <dgm:prSet/>
      <dgm:spPr/>
      <dgm:t>
        <a:bodyPr/>
        <a:lstStyle/>
        <a:p>
          <a:endParaRPr lang="en-US"/>
        </a:p>
      </dgm:t>
    </dgm:pt>
    <dgm:pt modelId="{4845727C-B42E-49D2-9498-3617E80BD3F1}" type="sibTrans" cxnId="{C9F9B798-9B73-4CF4-B4CC-1924BE15A33A}">
      <dgm:prSet/>
      <dgm:spPr/>
      <dgm:t>
        <a:bodyPr/>
        <a:lstStyle/>
        <a:p>
          <a:endParaRPr lang="en-US"/>
        </a:p>
      </dgm:t>
    </dgm:pt>
    <dgm:pt modelId="{B8A1DA1E-82FB-4CFA-A2A2-14C84F5B5554}">
      <dgm:prSet/>
      <dgm:spPr/>
      <dgm:t>
        <a:bodyPr/>
        <a:lstStyle/>
        <a:p>
          <a:r>
            <a:rPr lang="en-GB"/>
            <a:t>Gamification</a:t>
          </a:r>
          <a:endParaRPr lang="en-US"/>
        </a:p>
      </dgm:t>
    </dgm:pt>
    <dgm:pt modelId="{CCD1DE40-7FF6-4A42-8D83-E241E29A4243}" type="parTrans" cxnId="{18A51C4F-48BE-4180-854F-B5B3F6BCA289}">
      <dgm:prSet/>
      <dgm:spPr/>
      <dgm:t>
        <a:bodyPr/>
        <a:lstStyle/>
        <a:p>
          <a:endParaRPr lang="en-US"/>
        </a:p>
      </dgm:t>
    </dgm:pt>
    <dgm:pt modelId="{F656CDEA-67E7-43F3-BC83-7AED034E6E2B}" type="sibTrans" cxnId="{18A51C4F-48BE-4180-854F-B5B3F6BCA289}">
      <dgm:prSet/>
      <dgm:spPr/>
      <dgm:t>
        <a:bodyPr/>
        <a:lstStyle/>
        <a:p>
          <a:endParaRPr lang="en-US"/>
        </a:p>
      </dgm:t>
    </dgm:pt>
    <dgm:pt modelId="{856839C1-8002-4515-8090-EE94D3ECB71E}">
      <dgm:prSet/>
      <dgm:spPr/>
      <dgm:t>
        <a:bodyPr/>
        <a:lstStyle/>
        <a:p>
          <a:r>
            <a:rPr lang="en-GB"/>
            <a:t>Liquid biopsies in cancer detection</a:t>
          </a:r>
          <a:endParaRPr lang="en-US"/>
        </a:p>
      </dgm:t>
    </dgm:pt>
    <dgm:pt modelId="{FA89AE5B-888D-4523-80C2-9CF88FFF3DF6}" type="parTrans" cxnId="{067A9EB7-FCEC-41A2-B306-E354FFD26831}">
      <dgm:prSet/>
      <dgm:spPr/>
      <dgm:t>
        <a:bodyPr/>
        <a:lstStyle/>
        <a:p>
          <a:endParaRPr lang="en-US"/>
        </a:p>
      </dgm:t>
    </dgm:pt>
    <dgm:pt modelId="{271D838F-52D2-4216-B453-F556EFB29F21}" type="sibTrans" cxnId="{067A9EB7-FCEC-41A2-B306-E354FFD26831}">
      <dgm:prSet/>
      <dgm:spPr/>
      <dgm:t>
        <a:bodyPr/>
        <a:lstStyle/>
        <a:p>
          <a:endParaRPr lang="en-US"/>
        </a:p>
      </dgm:t>
    </dgm:pt>
    <dgm:pt modelId="{26BBC9A7-3137-4EE2-8055-E712720E4D2A}">
      <dgm:prSet/>
      <dgm:spPr/>
      <dgm:t>
        <a:bodyPr/>
        <a:lstStyle/>
        <a:p>
          <a:r>
            <a:rPr lang="en-GB"/>
            <a:t>Microbiomes</a:t>
          </a:r>
          <a:endParaRPr lang="en-US"/>
        </a:p>
      </dgm:t>
    </dgm:pt>
    <dgm:pt modelId="{F5C1009C-CFDB-4117-A52B-70BE3C5FBAD4}" type="parTrans" cxnId="{31217168-D4A0-4EA7-8B5C-9B201BAF87CE}">
      <dgm:prSet/>
      <dgm:spPr/>
      <dgm:t>
        <a:bodyPr/>
        <a:lstStyle/>
        <a:p>
          <a:endParaRPr lang="en-US"/>
        </a:p>
      </dgm:t>
    </dgm:pt>
    <dgm:pt modelId="{689E714A-B3C1-4F99-8279-2D6118E3770E}" type="sibTrans" cxnId="{31217168-D4A0-4EA7-8B5C-9B201BAF87CE}">
      <dgm:prSet/>
      <dgm:spPr/>
      <dgm:t>
        <a:bodyPr/>
        <a:lstStyle/>
        <a:p>
          <a:endParaRPr lang="en-US"/>
        </a:p>
      </dgm:t>
    </dgm:pt>
    <dgm:pt modelId="{D40110A0-9E9B-4776-A7F8-EE882E4EE43B}">
      <dgm:prSet/>
      <dgm:spPr/>
      <dgm:t>
        <a:bodyPr/>
        <a:lstStyle/>
        <a:p>
          <a:r>
            <a:rPr lang="en-GB"/>
            <a:t>POC diagnostics</a:t>
          </a:r>
          <a:endParaRPr lang="en-US"/>
        </a:p>
      </dgm:t>
    </dgm:pt>
    <dgm:pt modelId="{1BDB488F-41A7-4AB6-96CD-CB352A32AFF6}" type="parTrans" cxnId="{C1E7FFFB-8E8C-4751-9D7D-1683402275B7}">
      <dgm:prSet/>
      <dgm:spPr/>
      <dgm:t>
        <a:bodyPr/>
        <a:lstStyle/>
        <a:p>
          <a:endParaRPr lang="en-US"/>
        </a:p>
      </dgm:t>
    </dgm:pt>
    <dgm:pt modelId="{37F5A1DD-8ED9-48F8-96A8-764A492D636C}" type="sibTrans" cxnId="{C1E7FFFB-8E8C-4751-9D7D-1683402275B7}">
      <dgm:prSet/>
      <dgm:spPr/>
      <dgm:t>
        <a:bodyPr/>
        <a:lstStyle/>
        <a:p>
          <a:endParaRPr lang="en-US"/>
        </a:p>
      </dgm:t>
    </dgm:pt>
    <dgm:pt modelId="{CF81CD21-6A86-493A-A58D-581FC32410D5}">
      <dgm:prSet/>
      <dgm:spPr/>
      <dgm:t>
        <a:bodyPr/>
        <a:lstStyle/>
        <a:p>
          <a:r>
            <a:rPr lang="en-GB"/>
            <a:t>Robotics (surgical, rehabilitation &amp; hospital)</a:t>
          </a:r>
          <a:endParaRPr lang="en-US"/>
        </a:p>
      </dgm:t>
    </dgm:pt>
    <dgm:pt modelId="{CD0A861E-BA7E-4515-9CEF-4EF7C603BE6A}" type="parTrans" cxnId="{6436E410-5C29-4942-9493-06A0B63867D9}">
      <dgm:prSet/>
      <dgm:spPr/>
      <dgm:t>
        <a:bodyPr/>
        <a:lstStyle/>
        <a:p>
          <a:endParaRPr lang="en-US"/>
        </a:p>
      </dgm:t>
    </dgm:pt>
    <dgm:pt modelId="{6C37279D-7200-4335-B5D4-2DA873906B78}" type="sibTrans" cxnId="{6436E410-5C29-4942-9493-06A0B63867D9}">
      <dgm:prSet/>
      <dgm:spPr/>
      <dgm:t>
        <a:bodyPr/>
        <a:lstStyle/>
        <a:p>
          <a:endParaRPr lang="en-US"/>
        </a:p>
      </dgm:t>
    </dgm:pt>
    <dgm:pt modelId="{39E5E3DD-A622-43A9-BB60-FBCA015E35E4}">
      <dgm:prSet/>
      <dgm:spPr/>
      <dgm:t>
        <a:bodyPr/>
        <a:lstStyle/>
        <a:p>
          <a:r>
            <a:rPr lang="en-GB"/>
            <a:t>Adoption of telemedicine</a:t>
          </a:r>
          <a:endParaRPr lang="en-US"/>
        </a:p>
      </dgm:t>
    </dgm:pt>
    <dgm:pt modelId="{F3830292-EE9B-4705-905D-9E04DE6D6170}" type="parTrans" cxnId="{D1E9DE9A-79DD-4157-9B1E-C526DAB7385B}">
      <dgm:prSet/>
      <dgm:spPr/>
      <dgm:t>
        <a:bodyPr/>
        <a:lstStyle/>
        <a:p>
          <a:endParaRPr lang="en-US"/>
        </a:p>
      </dgm:t>
    </dgm:pt>
    <dgm:pt modelId="{E788508E-3F98-444A-BD75-170E3533849C}" type="sibTrans" cxnId="{D1E9DE9A-79DD-4157-9B1E-C526DAB7385B}">
      <dgm:prSet/>
      <dgm:spPr/>
      <dgm:t>
        <a:bodyPr/>
        <a:lstStyle/>
        <a:p>
          <a:endParaRPr lang="en-US"/>
        </a:p>
      </dgm:t>
    </dgm:pt>
    <dgm:pt modelId="{79FE0CD2-857E-44C6-A721-4338D07F172D}" type="pres">
      <dgm:prSet presAssocID="{615105B8-A033-40D4-94DC-F9B23351AB49}" presName="diagram" presStyleCnt="0">
        <dgm:presLayoutVars>
          <dgm:dir/>
          <dgm:resizeHandles val="exact"/>
        </dgm:presLayoutVars>
      </dgm:prSet>
      <dgm:spPr/>
    </dgm:pt>
    <dgm:pt modelId="{F090E89B-8E6D-4723-ADDB-C073827A4C65}" type="pres">
      <dgm:prSet presAssocID="{A87A3C6B-49A9-4CF7-B0DA-11BD7B248995}" presName="node" presStyleLbl="node1" presStyleIdx="0" presStyleCnt="12">
        <dgm:presLayoutVars>
          <dgm:bulletEnabled val="1"/>
        </dgm:presLayoutVars>
      </dgm:prSet>
      <dgm:spPr/>
    </dgm:pt>
    <dgm:pt modelId="{6C75761F-D6A6-4054-A885-8C28C28A852E}" type="pres">
      <dgm:prSet presAssocID="{5369C378-734B-4FA8-9742-781509CFB546}" presName="sibTrans" presStyleCnt="0"/>
      <dgm:spPr/>
    </dgm:pt>
    <dgm:pt modelId="{C0D3695B-6D68-4F3C-A361-5E17052B0344}" type="pres">
      <dgm:prSet presAssocID="{BA19C5E8-E195-4C28-A8DE-545F7CE61341}" presName="node" presStyleLbl="node1" presStyleIdx="1" presStyleCnt="12">
        <dgm:presLayoutVars>
          <dgm:bulletEnabled val="1"/>
        </dgm:presLayoutVars>
      </dgm:prSet>
      <dgm:spPr/>
    </dgm:pt>
    <dgm:pt modelId="{7C3BDFAF-B98C-4160-A3D7-FF5B9CB31E04}" type="pres">
      <dgm:prSet presAssocID="{13CDACB1-1C51-4862-B966-BD3B32FB628B}" presName="sibTrans" presStyleCnt="0"/>
      <dgm:spPr/>
    </dgm:pt>
    <dgm:pt modelId="{628C5FF4-F41A-4480-8B77-8D2423E428C5}" type="pres">
      <dgm:prSet presAssocID="{B8EF743B-CD0B-4BA0-826D-6DE00ADF2D55}" presName="node" presStyleLbl="node1" presStyleIdx="2" presStyleCnt="12">
        <dgm:presLayoutVars>
          <dgm:bulletEnabled val="1"/>
        </dgm:presLayoutVars>
      </dgm:prSet>
      <dgm:spPr/>
    </dgm:pt>
    <dgm:pt modelId="{FBAD5C31-B85A-4876-B0BF-1B7AF706E36C}" type="pres">
      <dgm:prSet presAssocID="{B072A6DA-8563-4F2E-8488-B4DEE55D1CE5}" presName="sibTrans" presStyleCnt="0"/>
      <dgm:spPr/>
    </dgm:pt>
    <dgm:pt modelId="{E55AE428-0996-45A0-BCF3-BFA9A8034E90}" type="pres">
      <dgm:prSet presAssocID="{DCECA34E-29B1-49ED-9282-BE69B7E48E1E}" presName="node" presStyleLbl="node1" presStyleIdx="3" presStyleCnt="12">
        <dgm:presLayoutVars>
          <dgm:bulletEnabled val="1"/>
        </dgm:presLayoutVars>
      </dgm:prSet>
      <dgm:spPr/>
    </dgm:pt>
    <dgm:pt modelId="{5B359777-137A-4F9D-991F-29F382F247BE}" type="pres">
      <dgm:prSet presAssocID="{4DCFF57E-5974-477D-BA9D-221BB18C5F08}" presName="sibTrans" presStyleCnt="0"/>
      <dgm:spPr/>
    </dgm:pt>
    <dgm:pt modelId="{F5F191D8-336F-42AB-B6F6-4036A27A6016}" type="pres">
      <dgm:prSet presAssocID="{3316FA06-2693-4C8E-8B6D-5E2852BED81A}" presName="node" presStyleLbl="node1" presStyleIdx="4" presStyleCnt="12">
        <dgm:presLayoutVars>
          <dgm:bulletEnabled val="1"/>
        </dgm:presLayoutVars>
      </dgm:prSet>
      <dgm:spPr/>
    </dgm:pt>
    <dgm:pt modelId="{637D519C-E992-4D89-81BF-14492EF84BA5}" type="pres">
      <dgm:prSet presAssocID="{8102F6F6-2BC0-430D-B643-3014D9F3EBC5}" presName="sibTrans" presStyleCnt="0"/>
      <dgm:spPr/>
    </dgm:pt>
    <dgm:pt modelId="{9839AB6B-C0F3-415B-BD19-01B4AF55382F}" type="pres">
      <dgm:prSet presAssocID="{097B425C-2FF3-452F-84CF-179AD764F333}" presName="node" presStyleLbl="node1" presStyleIdx="5" presStyleCnt="12">
        <dgm:presLayoutVars>
          <dgm:bulletEnabled val="1"/>
        </dgm:presLayoutVars>
      </dgm:prSet>
      <dgm:spPr/>
    </dgm:pt>
    <dgm:pt modelId="{78B980CA-E70A-46B8-A192-FDFCAAFC8BDF}" type="pres">
      <dgm:prSet presAssocID="{4845727C-B42E-49D2-9498-3617E80BD3F1}" presName="sibTrans" presStyleCnt="0"/>
      <dgm:spPr/>
    </dgm:pt>
    <dgm:pt modelId="{BC9C236A-00BD-4F40-ADE9-22B14B2C08F2}" type="pres">
      <dgm:prSet presAssocID="{B8A1DA1E-82FB-4CFA-A2A2-14C84F5B5554}" presName="node" presStyleLbl="node1" presStyleIdx="6" presStyleCnt="12">
        <dgm:presLayoutVars>
          <dgm:bulletEnabled val="1"/>
        </dgm:presLayoutVars>
      </dgm:prSet>
      <dgm:spPr/>
    </dgm:pt>
    <dgm:pt modelId="{6ECEAF24-21C9-4713-8030-467388089E9C}" type="pres">
      <dgm:prSet presAssocID="{F656CDEA-67E7-43F3-BC83-7AED034E6E2B}" presName="sibTrans" presStyleCnt="0"/>
      <dgm:spPr/>
    </dgm:pt>
    <dgm:pt modelId="{65402F24-8FAF-48F9-B7F0-0C43B13CC56F}" type="pres">
      <dgm:prSet presAssocID="{856839C1-8002-4515-8090-EE94D3ECB71E}" presName="node" presStyleLbl="node1" presStyleIdx="7" presStyleCnt="12">
        <dgm:presLayoutVars>
          <dgm:bulletEnabled val="1"/>
        </dgm:presLayoutVars>
      </dgm:prSet>
      <dgm:spPr/>
    </dgm:pt>
    <dgm:pt modelId="{E3C9A664-887C-4DAC-BEEA-48B7485E9FE3}" type="pres">
      <dgm:prSet presAssocID="{271D838F-52D2-4216-B453-F556EFB29F21}" presName="sibTrans" presStyleCnt="0"/>
      <dgm:spPr/>
    </dgm:pt>
    <dgm:pt modelId="{47445900-4449-48B4-B19E-967D97F1A058}" type="pres">
      <dgm:prSet presAssocID="{26BBC9A7-3137-4EE2-8055-E712720E4D2A}" presName="node" presStyleLbl="node1" presStyleIdx="8" presStyleCnt="12">
        <dgm:presLayoutVars>
          <dgm:bulletEnabled val="1"/>
        </dgm:presLayoutVars>
      </dgm:prSet>
      <dgm:spPr/>
    </dgm:pt>
    <dgm:pt modelId="{8D955F1B-5B20-42C9-9EE4-655CFDED1704}" type="pres">
      <dgm:prSet presAssocID="{689E714A-B3C1-4F99-8279-2D6118E3770E}" presName="sibTrans" presStyleCnt="0"/>
      <dgm:spPr/>
    </dgm:pt>
    <dgm:pt modelId="{BC9CC2B6-735B-4096-B6A7-29EA94E6533F}" type="pres">
      <dgm:prSet presAssocID="{D40110A0-9E9B-4776-A7F8-EE882E4EE43B}" presName="node" presStyleLbl="node1" presStyleIdx="9" presStyleCnt="12">
        <dgm:presLayoutVars>
          <dgm:bulletEnabled val="1"/>
        </dgm:presLayoutVars>
      </dgm:prSet>
      <dgm:spPr/>
    </dgm:pt>
    <dgm:pt modelId="{614ADE9C-B514-4C51-89A0-B8DFE86CAB5C}" type="pres">
      <dgm:prSet presAssocID="{37F5A1DD-8ED9-48F8-96A8-764A492D636C}" presName="sibTrans" presStyleCnt="0"/>
      <dgm:spPr/>
    </dgm:pt>
    <dgm:pt modelId="{AFD54760-2CCD-411F-8D59-3150F5F31B56}" type="pres">
      <dgm:prSet presAssocID="{CF81CD21-6A86-493A-A58D-581FC32410D5}" presName="node" presStyleLbl="node1" presStyleIdx="10" presStyleCnt="12">
        <dgm:presLayoutVars>
          <dgm:bulletEnabled val="1"/>
        </dgm:presLayoutVars>
      </dgm:prSet>
      <dgm:spPr/>
    </dgm:pt>
    <dgm:pt modelId="{4C0CC3D2-70B8-4CE0-ACED-1DF99A84F923}" type="pres">
      <dgm:prSet presAssocID="{6C37279D-7200-4335-B5D4-2DA873906B78}" presName="sibTrans" presStyleCnt="0"/>
      <dgm:spPr/>
    </dgm:pt>
    <dgm:pt modelId="{B69A458E-CF4C-4275-AC17-4FAE0BECF5CF}" type="pres">
      <dgm:prSet presAssocID="{39E5E3DD-A622-43A9-BB60-FBCA015E35E4}" presName="node" presStyleLbl="node1" presStyleIdx="11" presStyleCnt="12">
        <dgm:presLayoutVars>
          <dgm:bulletEnabled val="1"/>
        </dgm:presLayoutVars>
      </dgm:prSet>
      <dgm:spPr/>
    </dgm:pt>
  </dgm:ptLst>
  <dgm:cxnLst>
    <dgm:cxn modelId="{6436E410-5C29-4942-9493-06A0B63867D9}" srcId="{615105B8-A033-40D4-94DC-F9B23351AB49}" destId="{CF81CD21-6A86-493A-A58D-581FC32410D5}" srcOrd="10" destOrd="0" parTransId="{CD0A861E-BA7E-4515-9CEF-4EF7C603BE6A}" sibTransId="{6C37279D-7200-4335-B5D4-2DA873906B78}"/>
    <dgm:cxn modelId="{4721A414-97F4-4F1E-B6A7-95D2A928DB2B}" srcId="{615105B8-A033-40D4-94DC-F9B23351AB49}" destId="{DCECA34E-29B1-49ED-9282-BE69B7E48E1E}" srcOrd="3" destOrd="0" parTransId="{3E967D85-EDDD-4C65-9E85-8DEBDCB02766}" sibTransId="{4DCFF57E-5974-477D-BA9D-221BB18C5F08}"/>
    <dgm:cxn modelId="{02709318-5D60-4BD6-BA39-50720216B8C3}" type="presOf" srcId="{BA19C5E8-E195-4C28-A8DE-545F7CE61341}" destId="{C0D3695B-6D68-4F3C-A361-5E17052B0344}" srcOrd="0" destOrd="0" presId="urn:microsoft.com/office/officeart/2005/8/layout/default"/>
    <dgm:cxn modelId="{661B191F-B160-4B37-83F0-2B80B78F3B88}" type="presOf" srcId="{DCECA34E-29B1-49ED-9282-BE69B7E48E1E}" destId="{E55AE428-0996-45A0-BCF3-BFA9A8034E90}" srcOrd="0" destOrd="0" presId="urn:microsoft.com/office/officeart/2005/8/layout/default"/>
    <dgm:cxn modelId="{1E547323-59F5-42AF-A8DB-F17BD847E06D}" srcId="{615105B8-A033-40D4-94DC-F9B23351AB49}" destId="{3316FA06-2693-4C8E-8B6D-5E2852BED81A}" srcOrd="4" destOrd="0" parTransId="{F57500A3-1259-4600-9579-DFBE98E61570}" sibTransId="{8102F6F6-2BC0-430D-B643-3014D9F3EBC5}"/>
    <dgm:cxn modelId="{F131D12D-840B-432A-B25A-24473D3BF993}" type="presOf" srcId="{B8A1DA1E-82FB-4CFA-A2A2-14C84F5B5554}" destId="{BC9C236A-00BD-4F40-ADE9-22B14B2C08F2}" srcOrd="0" destOrd="0" presId="urn:microsoft.com/office/officeart/2005/8/layout/default"/>
    <dgm:cxn modelId="{A4CDE23C-0633-43D4-94CF-539B3E28E147}" type="presOf" srcId="{3316FA06-2693-4C8E-8B6D-5E2852BED81A}" destId="{F5F191D8-336F-42AB-B6F6-4036A27A6016}" srcOrd="0" destOrd="0" presId="urn:microsoft.com/office/officeart/2005/8/layout/default"/>
    <dgm:cxn modelId="{E3794061-E4B7-4EDC-AD30-DE6185380FCA}" type="presOf" srcId="{615105B8-A033-40D4-94DC-F9B23351AB49}" destId="{79FE0CD2-857E-44C6-A721-4338D07F172D}" srcOrd="0" destOrd="0" presId="urn:microsoft.com/office/officeart/2005/8/layout/default"/>
    <dgm:cxn modelId="{31217168-D4A0-4EA7-8B5C-9B201BAF87CE}" srcId="{615105B8-A033-40D4-94DC-F9B23351AB49}" destId="{26BBC9A7-3137-4EE2-8055-E712720E4D2A}" srcOrd="8" destOrd="0" parTransId="{F5C1009C-CFDB-4117-A52B-70BE3C5FBAD4}" sibTransId="{689E714A-B3C1-4F99-8279-2D6118E3770E}"/>
    <dgm:cxn modelId="{18A51C4F-48BE-4180-854F-B5B3F6BCA289}" srcId="{615105B8-A033-40D4-94DC-F9B23351AB49}" destId="{B8A1DA1E-82FB-4CFA-A2A2-14C84F5B5554}" srcOrd="6" destOrd="0" parTransId="{CCD1DE40-7FF6-4A42-8D83-E241E29A4243}" sibTransId="{F656CDEA-67E7-43F3-BC83-7AED034E6E2B}"/>
    <dgm:cxn modelId="{BB699283-CF31-4AC6-B59E-0AFAF5937EAB}" type="presOf" srcId="{CF81CD21-6A86-493A-A58D-581FC32410D5}" destId="{AFD54760-2CCD-411F-8D59-3150F5F31B56}" srcOrd="0" destOrd="0" presId="urn:microsoft.com/office/officeart/2005/8/layout/default"/>
    <dgm:cxn modelId="{17063D91-51E1-4E82-BD5A-D0FF5AC4ACEB}" type="presOf" srcId="{097B425C-2FF3-452F-84CF-179AD764F333}" destId="{9839AB6B-C0F3-415B-BD19-01B4AF55382F}" srcOrd="0" destOrd="0" presId="urn:microsoft.com/office/officeart/2005/8/layout/default"/>
    <dgm:cxn modelId="{C9F9B798-9B73-4CF4-B4CC-1924BE15A33A}" srcId="{615105B8-A033-40D4-94DC-F9B23351AB49}" destId="{097B425C-2FF3-452F-84CF-179AD764F333}" srcOrd="5" destOrd="0" parTransId="{1F989F00-EFE5-4864-B197-538DC9B8CBFC}" sibTransId="{4845727C-B42E-49D2-9498-3617E80BD3F1}"/>
    <dgm:cxn modelId="{D1E9DE9A-79DD-4157-9B1E-C526DAB7385B}" srcId="{615105B8-A033-40D4-94DC-F9B23351AB49}" destId="{39E5E3DD-A622-43A9-BB60-FBCA015E35E4}" srcOrd="11" destOrd="0" parTransId="{F3830292-EE9B-4705-905D-9E04DE6D6170}" sibTransId="{E788508E-3F98-444A-BD75-170E3533849C}"/>
    <dgm:cxn modelId="{3C434AAF-831F-4319-8B69-54E209D267B9}" type="presOf" srcId="{A87A3C6B-49A9-4CF7-B0DA-11BD7B248995}" destId="{F090E89B-8E6D-4723-ADDB-C073827A4C65}" srcOrd="0" destOrd="0" presId="urn:microsoft.com/office/officeart/2005/8/layout/default"/>
    <dgm:cxn modelId="{067A9EB7-FCEC-41A2-B306-E354FFD26831}" srcId="{615105B8-A033-40D4-94DC-F9B23351AB49}" destId="{856839C1-8002-4515-8090-EE94D3ECB71E}" srcOrd="7" destOrd="0" parTransId="{FA89AE5B-888D-4523-80C2-9CF88FFF3DF6}" sibTransId="{271D838F-52D2-4216-B453-F556EFB29F21}"/>
    <dgm:cxn modelId="{6AB631BA-D9FC-47FA-B0C3-5C6BB739CB68}" type="presOf" srcId="{39E5E3DD-A622-43A9-BB60-FBCA015E35E4}" destId="{B69A458E-CF4C-4275-AC17-4FAE0BECF5CF}" srcOrd="0" destOrd="0" presId="urn:microsoft.com/office/officeart/2005/8/layout/default"/>
    <dgm:cxn modelId="{716DD4C4-5CC9-405B-A93C-E54829E4ADFB}" type="presOf" srcId="{B8EF743B-CD0B-4BA0-826D-6DE00ADF2D55}" destId="{628C5FF4-F41A-4480-8B77-8D2423E428C5}" srcOrd="0" destOrd="0" presId="urn:microsoft.com/office/officeart/2005/8/layout/default"/>
    <dgm:cxn modelId="{4C4D19C6-3CD9-493A-B09D-F70A6DE5184B}" type="presOf" srcId="{D40110A0-9E9B-4776-A7F8-EE882E4EE43B}" destId="{BC9CC2B6-735B-4096-B6A7-29EA94E6533F}" srcOrd="0" destOrd="0" presId="urn:microsoft.com/office/officeart/2005/8/layout/default"/>
    <dgm:cxn modelId="{2D0439C6-47A5-4E2C-96A7-E798A82156B5}" srcId="{615105B8-A033-40D4-94DC-F9B23351AB49}" destId="{B8EF743B-CD0B-4BA0-826D-6DE00ADF2D55}" srcOrd="2" destOrd="0" parTransId="{572451CE-9385-43D9-A69A-06488A2ECF87}" sibTransId="{B072A6DA-8563-4F2E-8488-B4DEE55D1CE5}"/>
    <dgm:cxn modelId="{EB7A2DCE-AD41-4FF0-A849-B1EF8D731E61}" srcId="{615105B8-A033-40D4-94DC-F9B23351AB49}" destId="{A87A3C6B-49A9-4CF7-B0DA-11BD7B248995}" srcOrd="0" destOrd="0" parTransId="{FF98C91E-5399-452E-A1EF-15349787614C}" sibTransId="{5369C378-734B-4FA8-9742-781509CFB546}"/>
    <dgm:cxn modelId="{57949AD4-5CA0-475D-91C5-A8091595C32F}" type="presOf" srcId="{26BBC9A7-3137-4EE2-8055-E712720E4D2A}" destId="{47445900-4449-48B4-B19E-967D97F1A058}" srcOrd="0" destOrd="0" presId="urn:microsoft.com/office/officeart/2005/8/layout/default"/>
    <dgm:cxn modelId="{17DB30DE-6224-46AE-A887-FCE5C8B199BA}" srcId="{615105B8-A033-40D4-94DC-F9B23351AB49}" destId="{BA19C5E8-E195-4C28-A8DE-545F7CE61341}" srcOrd="1" destOrd="0" parTransId="{FDE0BCAC-E6CF-429A-8C85-F69B9933EB9A}" sibTransId="{13CDACB1-1C51-4862-B966-BD3B32FB628B}"/>
    <dgm:cxn modelId="{FCB84EF6-7ED6-4DA5-A6AC-B45728BCE54A}" type="presOf" srcId="{856839C1-8002-4515-8090-EE94D3ECB71E}" destId="{65402F24-8FAF-48F9-B7F0-0C43B13CC56F}" srcOrd="0" destOrd="0" presId="urn:microsoft.com/office/officeart/2005/8/layout/default"/>
    <dgm:cxn modelId="{C1E7FFFB-8E8C-4751-9D7D-1683402275B7}" srcId="{615105B8-A033-40D4-94DC-F9B23351AB49}" destId="{D40110A0-9E9B-4776-A7F8-EE882E4EE43B}" srcOrd="9" destOrd="0" parTransId="{1BDB488F-41A7-4AB6-96CD-CB352A32AFF6}" sibTransId="{37F5A1DD-8ED9-48F8-96A8-764A492D636C}"/>
    <dgm:cxn modelId="{53539BE8-CC1C-4B64-B8D5-3DB7C1F77DD3}" type="presParOf" srcId="{79FE0CD2-857E-44C6-A721-4338D07F172D}" destId="{F090E89B-8E6D-4723-ADDB-C073827A4C65}" srcOrd="0" destOrd="0" presId="urn:microsoft.com/office/officeart/2005/8/layout/default"/>
    <dgm:cxn modelId="{9FFC4BD5-9B91-4187-9F7B-2F7EF1B252C3}" type="presParOf" srcId="{79FE0CD2-857E-44C6-A721-4338D07F172D}" destId="{6C75761F-D6A6-4054-A885-8C28C28A852E}" srcOrd="1" destOrd="0" presId="urn:microsoft.com/office/officeart/2005/8/layout/default"/>
    <dgm:cxn modelId="{A131BECC-F325-47F8-A515-D886186BB313}" type="presParOf" srcId="{79FE0CD2-857E-44C6-A721-4338D07F172D}" destId="{C0D3695B-6D68-4F3C-A361-5E17052B0344}" srcOrd="2" destOrd="0" presId="urn:microsoft.com/office/officeart/2005/8/layout/default"/>
    <dgm:cxn modelId="{800FFC89-8437-4A87-94E8-F592AD6A6665}" type="presParOf" srcId="{79FE0CD2-857E-44C6-A721-4338D07F172D}" destId="{7C3BDFAF-B98C-4160-A3D7-FF5B9CB31E04}" srcOrd="3" destOrd="0" presId="urn:microsoft.com/office/officeart/2005/8/layout/default"/>
    <dgm:cxn modelId="{6EEAA4F8-F078-4B99-AE12-50E93304BCA7}" type="presParOf" srcId="{79FE0CD2-857E-44C6-A721-4338D07F172D}" destId="{628C5FF4-F41A-4480-8B77-8D2423E428C5}" srcOrd="4" destOrd="0" presId="urn:microsoft.com/office/officeart/2005/8/layout/default"/>
    <dgm:cxn modelId="{DA700B91-D7DA-4802-A15D-C5FB9E5F2584}" type="presParOf" srcId="{79FE0CD2-857E-44C6-A721-4338D07F172D}" destId="{FBAD5C31-B85A-4876-B0BF-1B7AF706E36C}" srcOrd="5" destOrd="0" presId="urn:microsoft.com/office/officeart/2005/8/layout/default"/>
    <dgm:cxn modelId="{A3865F0B-344A-448E-987D-116617702116}" type="presParOf" srcId="{79FE0CD2-857E-44C6-A721-4338D07F172D}" destId="{E55AE428-0996-45A0-BCF3-BFA9A8034E90}" srcOrd="6" destOrd="0" presId="urn:microsoft.com/office/officeart/2005/8/layout/default"/>
    <dgm:cxn modelId="{EF3342CB-71AC-4D55-BFB2-F46FC8BCD133}" type="presParOf" srcId="{79FE0CD2-857E-44C6-A721-4338D07F172D}" destId="{5B359777-137A-4F9D-991F-29F382F247BE}" srcOrd="7" destOrd="0" presId="urn:microsoft.com/office/officeart/2005/8/layout/default"/>
    <dgm:cxn modelId="{B6844CFD-1A08-45B5-8A78-8E33A15767F8}" type="presParOf" srcId="{79FE0CD2-857E-44C6-A721-4338D07F172D}" destId="{F5F191D8-336F-42AB-B6F6-4036A27A6016}" srcOrd="8" destOrd="0" presId="urn:microsoft.com/office/officeart/2005/8/layout/default"/>
    <dgm:cxn modelId="{710801EC-3E99-4DA3-BE19-E30B957B5E80}" type="presParOf" srcId="{79FE0CD2-857E-44C6-A721-4338D07F172D}" destId="{637D519C-E992-4D89-81BF-14492EF84BA5}" srcOrd="9" destOrd="0" presId="urn:microsoft.com/office/officeart/2005/8/layout/default"/>
    <dgm:cxn modelId="{31DC7D01-C440-4AF9-860C-F59B26C9E146}" type="presParOf" srcId="{79FE0CD2-857E-44C6-A721-4338D07F172D}" destId="{9839AB6B-C0F3-415B-BD19-01B4AF55382F}" srcOrd="10" destOrd="0" presId="urn:microsoft.com/office/officeart/2005/8/layout/default"/>
    <dgm:cxn modelId="{0E816A59-C136-4018-B767-25B08DBD2919}" type="presParOf" srcId="{79FE0CD2-857E-44C6-A721-4338D07F172D}" destId="{78B980CA-E70A-46B8-A192-FDFCAAFC8BDF}" srcOrd="11" destOrd="0" presId="urn:microsoft.com/office/officeart/2005/8/layout/default"/>
    <dgm:cxn modelId="{094B633B-BA3A-4172-9A26-3774E2617B76}" type="presParOf" srcId="{79FE0CD2-857E-44C6-A721-4338D07F172D}" destId="{BC9C236A-00BD-4F40-ADE9-22B14B2C08F2}" srcOrd="12" destOrd="0" presId="urn:microsoft.com/office/officeart/2005/8/layout/default"/>
    <dgm:cxn modelId="{6C2BCB17-636D-4811-9CE1-086438B28089}" type="presParOf" srcId="{79FE0CD2-857E-44C6-A721-4338D07F172D}" destId="{6ECEAF24-21C9-4713-8030-467388089E9C}" srcOrd="13" destOrd="0" presId="urn:microsoft.com/office/officeart/2005/8/layout/default"/>
    <dgm:cxn modelId="{F0077686-6B87-4FBD-9641-0440AE485602}" type="presParOf" srcId="{79FE0CD2-857E-44C6-A721-4338D07F172D}" destId="{65402F24-8FAF-48F9-B7F0-0C43B13CC56F}" srcOrd="14" destOrd="0" presId="urn:microsoft.com/office/officeart/2005/8/layout/default"/>
    <dgm:cxn modelId="{C5849889-CBC1-4C80-924D-E3F35B5D76D7}" type="presParOf" srcId="{79FE0CD2-857E-44C6-A721-4338D07F172D}" destId="{E3C9A664-887C-4DAC-BEEA-48B7485E9FE3}" srcOrd="15" destOrd="0" presId="urn:microsoft.com/office/officeart/2005/8/layout/default"/>
    <dgm:cxn modelId="{7E3169A8-37D1-4615-878F-95171D950EE3}" type="presParOf" srcId="{79FE0CD2-857E-44C6-A721-4338D07F172D}" destId="{47445900-4449-48B4-B19E-967D97F1A058}" srcOrd="16" destOrd="0" presId="urn:microsoft.com/office/officeart/2005/8/layout/default"/>
    <dgm:cxn modelId="{C0BF19DA-8ECC-4EBC-804F-7502457D5E5B}" type="presParOf" srcId="{79FE0CD2-857E-44C6-A721-4338D07F172D}" destId="{8D955F1B-5B20-42C9-9EE4-655CFDED1704}" srcOrd="17" destOrd="0" presId="urn:microsoft.com/office/officeart/2005/8/layout/default"/>
    <dgm:cxn modelId="{9149FE4D-05FD-4BA8-B9A5-2962DD262C82}" type="presParOf" srcId="{79FE0CD2-857E-44C6-A721-4338D07F172D}" destId="{BC9CC2B6-735B-4096-B6A7-29EA94E6533F}" srcOrd="18" destOrd="0" presId="urn:microsoft.com/office/officeart/2005/8/layout/default"/>
    <dgm:cxn modelId="{2ABE153F-B94D-4AE7-B9FF-90CC88DEB9AB}" type="presParOf" srcId="{79FE0CD2-857E-44C6-A721-4338D07F172D}" destId="{614ADE9C-B514-4C51-89A0-B8DFE86CAB5C}" srcOrd="19" destOrd="0" presId="urn:microsoft.com/office/officeart/2005/8/layout/default"/>
    <dgm:cxn modelId="{1CC57604-7EAB-4EFA-83EC-DDCE25183259}" type="presParOf" srcId="{79FE0CD2-857E-44C6-A721-4338D07F172D}" destId="{AFD54760-2CCD-411F-8D59-3150F5F31B56}" srcOrd="20" destOrd="0" presId="urn:microsoft.com/office/officeart/2005/8/layout/default"/>
    <dgm:cxn modelId="{512DEF31-02FD-481A-8BC8-EB320999447E}" type="presParOf" srcId="{79FE0CD2-857E-44C6-A721-4338D07F172D}" destId="{4C0CC3D2-70B8-4CE0-ACED-1DF99A84F923}" srcOrd="21" destOrd="0" presId="urn:microsoft.com/office/officeart/2005/8/layout/default"/>
    <dgm:cxn modelId="{7540DF00-9568-49E2-B14B-BD6C0D00E6D1}" type="presParOf" srcId="{79FE0CD2-857E-44C6-A721-4338D07F172D}" destId="{B69A458E-CF4C-4275-AC17-4FAE0BECF5CF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DA816F-1916-4F3A-B7B7-922B27ACF08F}" type="doc">
      <dgm:prSet loTypeId="urn:microsoft.com/office/officeart/2005/8/layout/target1" loCatId="relationship" qsTypeId="urn:microsoft.com/office/officeart/2005/8/quickstyle/simple1" qsCatId="simple" csTypeId="urn:microsoft.com/office/officeart/2005/8/colors/colorful1" csCatId="colorful" phldr="1"/>
      <dgm:spPr/>
    </dgm:pt>
    <dgm:pt modelId="{70C88CF4-53BF-47F0-A5BB-0127DC21DAEC}">
      <dgm:prSet phldrT="[Text]"/>
      <dgm:spPr/>
      <dgm:t>
        <a:bodyPr/>
        <a:lstStyle/>
        <a:p>
          <a:r>
            <a:rPr lang="en-GB" dirty="0"/>
            <a:t>Deep learning</a:t>
          </a:r>
        </a:p>
      </dgm:t>
    </dgm:pt>
    <dgm:pt modelId="{2786B1A3-4610-4464-B141-D70681EF2E3C}" type="parTrans" cxnId="{4EF77D03-274B-451B-8F3C-1D6B54D7C919}">
      <dgm:prSet/>
      <dgm:spPr/>
      <dgm:t>
        <a:bodyPr/>
        <a:lstStyle/>
        <a:p>
          <a:endParaRPr lang="en-GB"/>
        </a:p>
      </dgm:t>
    </dgm:pt>
    <dgm:pt modelId="{47A1119D-0E08-4D1F-8FBF-551B86DC0A2C}" type="sibTrans" cxnId="{4EF77D03-274B-451B-8F3C-1D6B54D7C919}">
      <dgm:prSet/>
      <dgm:spPr/>
      <dgm:t>
        <a:bodyPr/>
        <a:lstStyle/>
        <a:p>
          <a:endParaRPr lang="en-GB"/>
        </a:p>
      </dgm:t>
    </dgm:pt>
    <dgm:pt modelId="{B890F6A7-04B4-469B-8F2E-2A0F2D33431F}">
      <dgm:prSet phldrT="[Text]"/>
      <dgm:spPr/>
      <dgm:t>
        <a:bodyPr/>
        <a:lstStyle/>
        <a:p>
          <a:r>
            <a:rPr lang="en-GB" dirty="0"/>
            <a:t>Representation learning (e.g. shallow autoencoders)</a:t>
          </a:r>
        </a:p>
      </dgm:t>
    </dgm:pt>
    <dgm:pt modelId="{5ECF187E-EF2F-48DD-987E-52F4EE538C0C}" type="parTrans" cxnId="{41BA11E7-6901-4227-8BE9-9E32893DEFD7}">
      <dgm:prSet/>
      <dgm:spPr/>
      <dgm:t>
        <a:bodyPr/>
        <a:lstStyle/>
        <a:p>
          <a:endParaRPr lang="en-GB"/>
        </a:p>
      </dgm:t>
    </dgm:pt>
    <dgm:pt modelId="{520A9BB8-DC21-4930-BB27-6B93CD6918B5}" type="sibTrans" cxnId="{41BA11E7-6901-4227-8BE9-9E32893DEFD7}">
      <dgm:prSet/>
      <dgm:spPr/>
      <dgm:t>
        <a:bodyPr/>
        <a:lstStyle/>
        <a:p>
          <a:endParaRPr lang="en-GB"/>
        </a:p>
      </dgm:t>
    </dgm:pt>
    <dgm:pt modelId="{1070F36F-51BC-415D-BB2F-963C2A1C7592}">
      <dgm:prSet phldrT="[Text]"/>
      <dgm:spPr/>
      <dgm:t>
        <a:bodyPr/>
        <a:lstStyle/>
        <a:p>
          <a:r>
            <a:rPr lang="en-GB" dirty="0"/>
            <a:t>Machine learning (e.g. logistic regression)</a:t>
          </a:r>
        </a:p>
      </dgm:t>
    </dgm:pt>
    <dgm:pt modelId="{13C975C5-024A-4F6B-94D3-AEE77749FF33}" type="parTrans" cxnId="{A3F69C1C-2C46-4A29-AF0C-38ABBA8BBE8E}">
      <dgm:prSet/>
      <dgm:spPr/>
      <dgm:t>
        <a:bodyPr/>
        <a:lstStyle/>
        <a:p>
          <a:endParaRPr lang="en-GB"/>
        </a:p>
      </dgm:t>
    </dgm:pt>
    <dgm:pt modelId="{AFC10986-129C-473E-9D44-FE562E42BE44}" type="sibTrans" cxnId="{A3F69C1C-2C46-4A29-AF0C-38ABBA8BBE8E}">
      <dgm:prSet/>
      <dgm:spPr/>
      <dgm:t>
        <a:bodyPr/>
        <a:lstStyle/>
        <a:p>
          <a:endParaRPr lang="en-GB"/>
        </a:p>
      </dgm:t>
    </dgm:pt>
    <dgm:pt modelId="{54D5A617-BAEE-4800-AF06-E8A57C6AFCB4}">
      <dgm:prSet phldrT="[Text]"/>
      <dgm:spPr/>
      <dgm:t>
        <a:bodyPr/>
        <a:lstStyle/>
        <a:p>
          <a:r>
            <a:rPr lang="en-GB" dirty="0"/>
            <a:t>Artificial intelligence</a:t>
          </a:r>
        </a:p>
      </dgm:t>
    </dgm:pt>
    <dgm:pt modelId="{C07DCFF8-4B3D-4E63-92B2-30C9D63219DE}" type="parTrans" cxnId="{10B52F10-5742-4219-94D9-9D430BDCA0A9}">
      <dgm:prSet/>
      <dgm:spPr/>
      <dgm:t>
        <a:bodyPr/>
        <a:lstStyle/>
        <a:p>
          <a:endParaRPr lang="en-GB"/>
        </a:p>
      </dgm:t>
    </dgm:pt>
    <dgm:pt modelId="{5FAD9852-BBAD-4ABF-80E8-021DE71F7B76}" type="sibTrans" cxnId="{10B52F10-5742-4219-94D9-9D430BDCA0A9}">
      <dgm:prSet/>
      <dgm:spPr/>
      <dgm:t>
        <a:bodyPr/>
        <a:lstStyle/>
        <a:p>
          <a:endParaRPr lang="en-GB"/>
        </a:p>
      </dgm:t>
    </dgm:pt>
    <dgm:pt modelId="{B4BFD4AF-C35B-4ABF-9B4C-F1BF7CAB04D4}" type="pres">
      <dgm:prSet presAssocID="{77DA816F-1916-4F3A-B7B7-922B27ACF08F}" presName="composite" presStyleCnt="0">
        <dgm:presLayoutVars>
          <dgm:chMax val="5"/>
          <dgm:dir/>
          <dgm:resizeHandles val="exact"/>
        </dgm:presLayoutVars>
      </dgm:prSet>
      <dgm:spPr/>
    </dgm:pt>
    <dgm:pt modelId="{A930F67E-6CF5-45C5-898C-E4944AEE8A51}" type="pres">
      <dgm:prSet presAssocID="{70C88CF4-53BF-47F0-A5BB-0127DC21DAEC}" presName="circle1" presStyleLbl="lnNode1" presStyleIdx="0" presStyleCnt="4"/>
      <dgm:spPr/>
    </dgm:pt>
    <dgm:pt modelId="{194B50CB-40AA-44D1-B719-49E71DA6CD66}" type="pres">
      <dgm:prSet presAssocID="{70C88CF4-53BF-47F0-A5BB-0127DC21DAEC}" presName="text1" presStyleLbl="revTx" presStyleIdx="0" presStyleCnt="4">
        <dgm:presLayoutVars>
          <dgm:bulletEnabled val="1"/>
        </dgm:presLayoutVars>
      </dgm:prSet>
      <dgm:spPr/>
    </dgm:pt>
    <dgm:pt modelId="{30D18BC9-E5E3-498F-BD1F-F135ECE7D5A3}" type="pres">
      <dgm:prSet presAssocID="{70C88CF4-53BF-47F0-A5BB-0127DC21DAEC}" presName="line1" presStyleLbl="callout" presStyleIdx="0" presStyleCnt="8"/>
      <dgm:spPr/>
    </dgm:pt>
    <dgm:pt modelId="{ED3859D9-9226-4116-8F5C-A88E944C14B0}" type="pres">
      <dgm:prSet presAssocID="{70C88CF4-53BF-47F0-A5BB-0127DC21DAEC}" presName="d1" presStyleLbl="callout" presStyleIdx="1" presStyleCnt="8"/>
      <dgm:spPr/>
    </dgm:pt>
    <dgm:pt modelId="{E626216B-BC7F-4D92-BD3F-4518E7CFBCE3}" type="pres">
      <dgm:prSet presAssocID="{B890F6A7-04B4-469B-8F2E-2A0F2D33431F}" presName="circle2" presStyleLbl="lnNode1" presStyleIdx="1" presStyleCnt="4"/>
      <dgm:spPr/>
    </dgm:pt>
    <dgm:pt modelId="{B7EAAAAC-5C41-41BF-A937-EFCE4F37DC73}" type="pres">
      <dgm:prSet presAssocID="{B890F6A7-04B4-469B-8F2E-2A0F2D33431F}" presName="text2" presStyleLbl="revTx" presStyleIdx="1" presStyleCnt="4">
        <dgm:presLayoutVars>
          <dgm:bulletEnabled val="1"/>
        </dgm:presLayoutVars>
      </dgm:prSet>
      <dgm:spPr/>
    </dgm:pt>
    <dgm:pt modelId="{3904029B-B362-4570-8999-3400DBEFE4AA}" type="pres">
      <dgm:prSet presAssocID="{B890F6A7-04B4-469B-8F2E-2A0F2D33431F}" presName="line2" presStyleLbl="callout" presStyleIdx="2" presStyleCnt="8"/>
      <dgm:spPr/>
    </dgm:pt>
    <dgm:pt modelId="{D3C4BBCE-4B71-4E41-8A5D-9DB51BBCBA56}" type="pres">
      <dgm:prSet presAssocID="{B890F6A7-04B4-469B-8F2E-2A0F2D33431F}" presName="d2" presStyleLbl="callout" presStyleIdx="3" presStyleCnt="8"/>
      <dgm:spPr/>
    </dgm:pt>
    <dgm:pt modelId="{0BE1B1C4-CA53-4A41-AEAA-23C6F0A73835}" type="pres">
      <dgm:prSet presAssocID="{1070F36F-51BC-415D-BB2F-963C2A1C7592}" presName="circle3" presStyleLbl="lnNode1" presStyleIdx="2" presStyleCnt="4"/>
      <dgm:spPr/>
    </dgm:pt>
    <dgm:pt modelId="{AD2D3FD1-5432-4A97-A960-80313427FA1A}" type="pres">
      <dgm:prSet presAssocID="{1070F36F-51BC-415D-BB2F-963C2A1C7592}" presName="text3" presStyleLbl="revTx" presStyleIdx="2" presStyleCnt="4">
        <dgm:presLayoutVars>
          <dgm:bulletEnabled val="1"/>
        </dgm:presLayoutVars>
      </dgm:prSet>
      <dgm:spPr/>
    </dgm:pt>
    <dgm:pt modelId="{046925E6-666F-46CB-85E5-4D70951264E8}" type="pres">
      <dgm:prSet presAssocID="{1070F36F-51BC-415D-BB2F-963C2A1C7592}" presName="line3" presStyleLbl="callout" presStyleIdx="4" presStyleCnt="8"/>
      <dgm:spPr/>
    </dgm:pt>
    <dgm:pt modelId="{2AD4723C-E857-4EBA-88F2-DA81D45C84F2}" type="pres">
      <dgm:prSet presAssocID="{1070F36F-51BC-415D-BB2F-963C2A1C7592}" presName="d3" presStyleLbl="callout" presStyleIdx="5" presStyleCnt="8"/>
      <dgm:spPr/>
    </dgm:pt>
    <dgm:pt modelId="{060AEC91-B614-4AB9-9D5E-698592518756}" type="pres">
      <dgm:prSet presAssocID="{54D5A617-BAEE-4800-AF06-E8A57C6AFCB4}" presName="circle4" presStyleLbl="lnNode1" presStyleIdx="3" presStyleCnt="4"/>
      <dgm:spPr/>
    </dgm:pt>
    <dgm:pt modelId="{45445382-42B6-4E00-B7CE-9254761C507D}" type="pres">
      <dgm:prSet presAssocID="{54D5A617-BAEE-4800-AF06-E8A57C6AFCB4}" presName="text4" presStyleLbl="revTx" presStyleIdx="3" presStyleCnt="4">
        <dgm:presLayoutVars>
          <dgm:bulletEnabled val="1"/>
        </dgm:presLayoutVars>
      </dgm:prSet>
      <dgm:spPr/>
    </dgm:pt>
    <dgm:pt modelId="{15C688EC-F976-4D8D-85F2-3A901F6A60D0}" type="pres">
      <dgm:prSet presAssocID="{54D5A617-BAEE-4800-AF06-E8A57C6AFCB4}" presName="line4" presStyleLbl="callout" presStyleIdx="6" presStyleCnt="8"/>
      <dgm:spPr/>
    </dgm:pt>
    <dgm:pt modelId="{FD508DDE-D13E-46B0-B309-B54BFD0E6EF6}" type="pres">
      <dgm:prSet presAssocID="{54D5A617-BAEE-4800-AF06-E8A57C6AFCB4}" presName="d4" presStyleLbl="callout" presStyleIdx="7" presStyleCnt="8"/>
      <dgm:spPr/>
    </dgm:pt>
  </dgm:ptLst>
  <dgm:cxnLst>
    <dgm:cxn modelId="{704D3E01-D11C-4F0D-8962-BB2B6B595E81}" type="presOf" srcId="{70C88CF4-53BF-47F0-A5BB-0127DC21DAEC}" destId="{194B50CB-40AA-44D1-B719-49E71DA6CD66}" srcOrd="0" destOrd="0" presId="urn:microsoft.com/office/officeart/2005/8/layout/target1"/>
    <dgm:cxn modelId="{4EF77D03-274B-451B-8F3C-1D6B54D7C919}" srcId="{77DA816F-1916-4F3A-B7B7-922B27ACF08F}" destId="{70C88CF4-53BF-47F0-A5BB-0127DC21DAEC}" srcOrd="0" destOrd="0" parTransId="{2786B1A3-4610-4464-B141-D70681EF2E3C}" sibTransId="{47A1119D-0E08-4D1F-8FBF-551B86DC0A2C}"/>
    <dgm:cxn modelId="{10B52F10-5742-4219-94D9-9D430BDCA0A9}" srcId="{77DA816F-1916-4F3A-B7B7-922B27ACF08F}" destId="{54D5A617-BAEE-4800-AF06-E8A57C6AFCB4}" srcOrd="3" destOrd="0" parTransId="{C07DCFF8-4B3D-4E63-92B2-30C9D63219DE}" sibTransId="{5FAD9852-BBAD-4ABF-80E8-021DE71F7B76}"/>
    <dgm:cxn modelId="{A3F69C1C-2C46-4A29-AF0C-38ABBA8BBE8E}" srcId="{77DA816F-1916-4F3A-B7B7-922B27ACF08F}" destId="{1070F36F-51BC-415D-BB2F-963C2A1C7592}" srcOrd="2" destOrd="0" parTransId="{13C975C5-024A-4F6B-94D3-AEE77749FF33}" sibTransId="{AFC10986-129C-473E-9D44-FE562E42BE44}"/>
    <dgm:cxn modelId="{032A2F37-FC0D-42D3-8C63-9B8C972FA2BC}" type="presOf" srcId="{1070F36F-51BC-415D-BB2F-963C2A1C7592}" destId="{AD2D3FD1-5432-4A97-A960-80313427FA1A}" srcOrd="0" destOrd="0" presId="urn:microsoft.com/office/officeart/2005/8/layout/target1"/>
    <dgm:cxn modelId="{1AF5C7BE-34F7-4FD9-A62E-62C346B4DED0}" type="presOf" srcId="{B890F6A7-04B4-469B-8F2E-2A0F2D33431F}" destId="{B7EAAAAC-5C41-41BF-A937-EFCE4F37DC73}" srcOrd="0" destOrd="0" presId="urn:microsoft.com/office/officeart/2005/8/layout/target1"/>
    <dgm:cxn modelId="{A2233CCF-E0B5-428C-A64B-FC9CCA502658}" type="presOf" srcId="{54D5A617-BAEE-4800-AF06-E8A57C6AFCB4}" destId="{45445382-42B6-4E00-B7CE-9254761C507D}" srcOrd="0" destOrd="0" presId="urn:microsoft.com/office/officeart/2005/8/layout/target1"/>
    <dgm:cxn modelId="{1C3E6CD0-5530-47DD-9B59-0951D00554AE}" type="presOf" srcId="{77DA816F-1916-4F3A-B7B7-922B27ACF08F}" destId="{B4BFD4AF-C35B-4ABF-9B4C-F1BF7CAB04D4}" srcOrd="0" destOrd="0" presId="urn:microsoft.com/office/officeart/2005/8/layout/target1"/>
    <dgm:cxn modelId="{41BA11E7-6901-4227-8BE9-9E32893DEFD7}" srcId="{77DA816F-1916-4F3A-B7B7-922B27ACF08F}" destId="{B890F6A7-04B4-469B-8F2E-2A0F2D33431F}" srcOrd="1" destOrd="0" parTransId="{5ECF187E-EF2F-48DD-987E-52F4EE538C0C}" sibTransId="{520A9BB8-DC21-4930-BB27-6B93CD6918B5}"/>
    <dgm:cxn modelId="{CA8374EE-8C67-41AD-88F8-D3964465139C}" type="presParOf" srcId="{B4BFD4AF-C35B-4ABF-9B4C-F1BF7CAB04D4}" destId="{A930F67E-6CF5-45C5-898C-E4944AEE8A51}" srcOrd="0" destOrd="0" presId="urn:microsoft.com/office/officeart/2005/8/layout/target1"/>
    <dgm:cxn modelId="{2814A270-1F61-4A85-9C65-04FA1C6BBEC0}" type="presParOf" srcId="{B4BFD4AF-C35B-4ABF-9B4C-F1BF7CAB04D4}" destId="{194B50CB-40AA-44D1-B719-49E71DA6CD66}" srcOrd="1" destOrd="0" presId="urn:microsoft.com/office/officeart/2005/8/layout/target1"/>
    <dgm:cxn modelId="{583BF50A-999B-435E-88BD-F3A464C34330}" type="presParOf" srcId="{B4BFD4AF-C35B-4ABF-9B4C-F1BF7CAB04D4}" destId="{30D18BC9-E5E3-498F-BD1F-F135ECE7D5A3}" srcOrd="2" destOrd="0" presId="urn:microsoft.com/office/officeart/2005/8/layout/target1"/>
    <dgm:cxn modelId="{19898D54-24AC-4C27-96EB-9BBB57635621}" type="presParOf" srcId="{B4BFD4AF-C35B-4ABF-9B4C-F1BF7CAB04D4}" destId="{ED3859D9-9226-4116-8F5C-A88E944C14B0}" srcOrd="3" destOrd="0" presId="urn:microsoft.com/office/officeart/2005/8/layout/target1"/>
    <dgm:cxn modelId="{45C70A60-B1EA-4140-86EA-FEE948EB5D6A}" type="presParOf" srcId="{B4BFD4AF-C35B-4ABF-9B4C-F1BF7CAB04D4}" destId="{E626216B-BC7F-4D92-BD3F-4518E7CFBCE3}" srcOrd="4" destOrd="0" presId="urn:microsoft.com/office/officeart/2005/8/layout/target1"/>
    <dgm:cxn modelId="{437EFBB6-DBBA-470E-B620-A8D9E9C69045}" type="presParOf" srcId="{B4BFD4AF-C35B-4ABF-9B4C-F1BF7CAB04D4}" destId="{B7EAAAAC-5C41-41BF-A937-EFCE4F37DC73}" srcOrd="5" destOrd="0" presId="urn:microsoft.com/office/officeart/2005/8/layout/target1"/>
    <dgm:cxn modelId="{BBB4B77C-00DF-4315-83FA-E1E04F01D0AB}" type="presParOf" srcId="{B4BFD4AF-C35B-4ABF-9B4C-F1BF7CAB04D4}" destId="{3904029B-B362-4570-8999-3400DBEFE4AA}" srcOrd="6" destOrd="0" presId="urn:microsoft.com/office/officeart/2005/8/layout/target1"/>
    <dgm:cxn modelId="{1C46A897-D33D-49F1-ACCB-FF7205796FE1}" type="presParOf" srcId="{B4BFD4AF-C35B-4ABF-9B4C-F1BF7CAB04D4}" destId="{D3C4BBCE-4B71-4E41-8A5D-9DB51BBCBA56}" srcOrd="7" destOrd="0" presId="urn:microsoft.com/office/officeart/2005/8/layout/target1"/>
    <dgm:cxn modelId="{84BE4E30-37B9-4F03-ADC9-0C6AB4320256}" type="presParOf" srcId="{B4BFD4AF-C35B-4ABF-9B4C-F1BF7CAB04D4}" destId="{0BE1B1C4-CA53-4A41-AEAA-23C6F0A73835}" srcOrd="8" destOrd="0" presId="urn:microsoft.com/office/officeart/2005/8/layout/target1"/>
    <dgm:cxn modelId="{737CA34A-44CA-4533-ADE5-14150537EA83}" type="presParOf" srcId="{B4BFD4AF-C35B-4ABF-9B4C-F1BF7CAB04D4}" destId="{AD2D3FD1-5432-4A97-A960-80313427FA1A}" srcOrd="9" destOrd="0" presId="urn:microsoft.com/office/officeart/2005/8/layout/target1"/>
    <dgm:cxn modelId="{F68721C0-BED2-4909-9E3C-51B1719DBE46}" type="presParOf" srcId="{B4BFD4AF-C35B-4ABF-9B4C-F1BF7CAB04D4}" destId="{046925E6-666F-46CB-85E5-4D70951264E8}" srcOrd="10" destOrd="0" presId="urn:microsoft.com/office/officeart/2005/8/layout/target1"/>
    <dgm:cxn modelId="{7B794EF9-22FE-4C2A-83D9-C8A9338C7286}" type="presParOf" srcId="{B4BFD4AF-C35B-4ABF-9B4C-F1BF7CAB04D4}" destId="{2AD4723C-E857-4EBA-88F2-DA81D45C84F2}" srcOrd="11" destOrd="0" presId="urn:microsoft.com/office/officeart/2005/8/layout/target1"/>
    <dgm:cxn modelId="{B16A8831-EA96-4B54-AB07-B59595283C00}" type="presParOf" srcId="{B4BFD4AF-C35B-4ABF-9B4C-F1BF7CAB04D4}" destId="{060AEC91-B614-4AB9-9D5E-698592518756}" srcOrd="12" destOrd="0" presId="urn:microsoft.com/office/officeart/2005/8/layout/target1"/>
    <dgm:cxn modelId="{8A0CB032-69AC-4F48-8894-48F955178472}" type="presParOf" srcId="{B4BFD4AF-C35B-4ABF-9B4C-F1BF7CAB04D4}" destId="{45445382-42B6-4E00-B7CE-9254761C507D}" srcOrd="13" destOrd="0" presId="urn:microsoft.com/office/officeart/2005/8/layout/target1"/>
    <dgm:cxn modelId="{B0765FB1-BB44-41B0-81A9-47F472EF1FFA}" type="presParOf" srcId="{B4BFD4AF-C35B-4ABF-9B4C-F1BF7CAB04D4}" destId="{15C688EC-F976-4D8D-85F2-3A901F6A60D0}" srcOrd="14" destOrd="0" presId="urn:microsoft.com/office/officeart/2005/8/layout/target1"/>
    <dgm:cxn modelId="{1F59F404-8CE0-4306-814B-346945573147}" type="presParOf" srcId="{B4BFD4AF-C35B-4ABF-9B4C-F1BF7CAB04D4}" destId="{FD508DDE-D13E-46B0-B309-B54BFD0E6EF6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D850B5-FF8B-451C-B69D-2A548520E7B9}" type="doc">
      <dgm:prSet loTypeId="urn:microsoft.com/office/officeart/2008/layout/LinedList" loCatId="Inbo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0481D5-7DC1-4C64-A6D8-BD8EF103A78E}">
      <dgm:prSet/>
      <dgm:spPr/>
      <dgm:t>
        <a:bodyPr/>
        <a:lstStyle/>
        <a:p>
          <a:r>
            <a:rPr lang="en-GB" dirty="0"/>
            <a:t>AI / deep learning systems will evolve to become really helpful (and indispensable?)</a:t>
          </a:r>
          <a:endParaRPr lang="en-US" dirty="0"/>
        </a:p>
      </dgm:t>
    </dgm:pt>
    <dgm:pt modelId="{14989A61-8FC8-4D3E-BDA2-2606D4C7076D}" type="parTrans" cxnId="{ED9CE2D0-73EA-470B-ACB7-C71D4B371858}">
      <dgm:prSet/>
      <dgm:spPr/>
      <dgm:t>
        <a:bodyPr/>
        <a:lstStyle/>
        <a:p>
          <a:endParaRPr lang="en-US"/>
        </a:p>
      </dgm:t>
    </dgm:pt>
    <dgm:pt modelId="{FB768268-8526-45E7-8ADE-E205C6C9A482}" type="sibTrans" cxnId="{ED9CE2D0-73EA-470B-ACB7-C71D4B371858}">
      <dgm:prSet/>
      <dgm:spPr/>
      <dgm:t>
        <a:bodyPr/>
        <a:lstStyle/>
        <a:p>
          <a:endParaRPr lang="en-US"/>
        </a:p>
      </dgm:t>
    </dgm:pt>
    <dgm:pt modelId="{061889B3-66DC-42BE-AD2D-91C861B18FE6}">
      <dgm:prSet/>
      <dgm:spPr/>
      <dgm:t>
        <a:bodyPr/>
        <a:lstStyle/>
        <a:p>
          <a:r>
            <a:rPr lang="en-GB" dirty="0"/>
            <a:t>Require considerable effort and understanding to train</a:t>
          </a:r>
          <a:endParaRPr lang="en-US" dirty="0"/>
        </a:p>
      </dgm:t>
    </dgm:pt>
    <dgm:pt modelId="{54AED247-62D7-48F7-841D-C418AF5943B1}" type="parTrans" cxnId="{5DDCCFAD-4DC3-4B34-AB52-FA53EB243CF1}">
      <dgm:prSet/>
      <dgm:spPr/>
      <dgm:t>
        <a:bodyPr/>
        <a:lstStyle/>
        <a:p>
          <a:endParaRPr lang="en-US"/>
        </a:p>
      </dgm:t>
    </dgm:pt>
    <dgm:pt modelId="{0C622BDB-A786-48B2-B7D1-92DD64B3FDE6}" type="sibTrans" cxnId="{5DDCCFAD-4DC3-4B34-AB52-FA53EB243CF1}">
      <dgm:prSet/>
      <dgm:spPr/>
      <dgm:t>
        <a:bodyPr/>
        <a:lstStyle/>
        <a:p>
          <a:endParaRPr lang="en-US"/>
        </a:p>
      </dgm:t>
    </dgm:pt>
    <dgm:pt modelId="{39BBCB1B-F245-476E-B35D-4A3319F25778}">
      <dgm:prSet/>
      <dgm:spPr/>
      <dgm:t>
        <a:bodyPr/>
        <a:lstStyle/>
        <a:p>
          <a:r>
            <a:rPr lang="en-GB" dirty="0"/>
            <a:t>Sustained &amp; long term investment in hard- &amp; software systems needed</a:t>
          </a:r>
          <a:endParaRPr lang="en-US" dirty="0"/>
        </a:p>
      </dgm:t>
    </dgm:pt>
    <dgm:pt modelId="{DC9F519A-2881-4F7A-8863-491AC0221C8D}" type="parTrans" cxnId="{6B85F832-D583-47BF-BD40-0AC445D23C78}">
      <dgm:prSet/>
      <dgm:spPr/>
      <dgm:t>
        <a:bodyPr/>
        <a:lstStyle/>
        <a:p>
          <a:endParaRPr lang="en-US"/>
        </a:p>
      </dgm:t>
    </dgm:pt>
    <dgm:pt modelId="{BD1E352F-4B47-4AE2-89EB-781731A33463}" type="sibTrans" cxnId="{6B85F832-D583-47BF-BD40-0AC445D23C78}">
      <dgm:prSet/>
      <dgm:spPr/>
      <dgm:t>
        <a:bodyPr/>
        <a:lstStyle/>
        <a:p>
          <a:endParaRPr lang="en-US"/>
        </a:p>
      </dgm:t>
    </dgm:pt>
    <dgm:pt modelId="{9D789462-06E7-4D94-894E-361B524F0D60}">
      <dgm:prSet/>
      <dgm:spPr/>
      <dgm:t>
        <a:bodyPr/>
        <a:lstStyle/>
        <a:p>
          <a:r>
            <a:rPr lang="en-GB" dirty="0"/>
            <a:t>Need to train the humans to develop these systems</a:t>
          </a:r>
          <a:endParaRPr lang="en-US" dirty="0"/>
        </a:p>
      </dgm:t>
    </dgm:pt>
    <dgm:pt modelId="{D5A35455-0192-4923-BD71-ED31D80A2476}" type="parTrans" cxnId="{AC36569F-B7D4-4520-9DFD-C2A0FC70ED6C}">
      <dgm:prSet/>
      <dgm:spPr/>
      <dgm:t>
        <a:bodyPr/>
        <a:lstStyle/>
        <a:p>
          <a:endParaRPr lang="en-US"/>
        </a:p>
      </dgm:t>
    </dgm:pt>
    <dgm:pt modelId="{9C748531-73FA-4416-9B07-D622F7F0253B}" type="sibTrans" cxnId="{AC36569F-B7D4-4520-9DFD-C2A0FC70ED6C}">
      <dgm:prSet/>
      <dgm:spPr/>
      <dgm:t>
        <a:bodyPr/>
        <a:lstStyle/>
        <a:p>
          <a:endParaRPr lang="en-US"/>
        </a:p>
      </dgm:t>
    </dgm:pt>
    <dgm:pt modelId="{7F734911-8D1E-4E2B-BD82-2D239423DE3C}">
      <dgm:prSet/>
      <dgm:spPr/>
      <dgm:t>
        <a:bodyPr/>
        <a:lstStyle/>
        <a:p>
          <a:r>
            <a:rPr lang="en-US" dirty="0"/>
            <a:t>Welcome to the future</a:t>
          </a:r>
        </a:p>
      </dgm:t>
    </dgm:pt>
    <dgm:pt modelId="{4354E6D7-7C9E-47C7-806E-8A9F0B9C975F}" type="parTrans" cxnId="{181F6C98-785F-4EF9-86AD-EF58CFFF0424}">
      <dgm:prSet/>
      <dgm:spPr/>
      <dgm:t>
        <a:bodyPr/>
        <a:lstStyle/>
        <a:p>
          <a:endParaRPr lang="en-US"/>
        </a:p>
      </dgm:t>
    </dgm:pt>
    <dgm:pt modelId="{DFFF35EB-7EAB-444F-9F1D-4090693E73C8}" type="sibTrans" cxnId="{181F6C98-785F-4EF9-86AD-EF58CFFF0424}">
      <dgm:prSet/>
      <dgm:spPr/>
      <dgm:t>
        <a:bodyPr/>
        <a:lstStyle/>
        <a:p>
          <a:endParaRPr lang="en-US"/>
        </a:p>
      </dgm:t>
    </dgm:pt>
    <dgm:pt modelId="{69B98489-F113-4317-8727-3F185EF3984D}" type="pres">
      <dgm:prSet presAssocID="{D5D850B5-FF8B-451C-B69D-2A548520E7B9}" presName="vert0" presStyleCnt="0">
        <dgm:presLayoutVars>
          <dgm:dir/>
          <dgm:animOne val="branch"/>
          <dgm:animLvl val="lvl"/>
        </dgm:presLayoutVars>
      </dgm:prSet>
      <dgm:spPr/>
    </dgm:pt>
    <dgm:pt modelId="{8A5BE9B7-BB3F-497F-B8C9-984D429BB3DC}" type="pres">
      <dgm:prSet presAssocID="{070481D5-7DC1-4C64-A6D8-BD8EF103A78E}" presName="thickLine" presStyleLbl="alignNode1" presStyleIdx="0" presStyleCnt="5"/>
      <dgm:spPr/>
    </dgm:pt>
    <dgm:pt modelId="{955483C0-0391-42F5-8137-AC2EFD7711BC}" type="pres">
      <dgm:prSet presAssocID="{070481D5-7DC1-4C64-A6D8-BD8EF103A78E}" presName="horz1" presStyleCnt="0"/>
      <dgm:spPr/>
    </dgm:pt>
    <dgm:pt modelId="{99CCA70F-8F12-4B16-860A-1052FEBD0AFB}" type="pres">
      <dgm:prSet presAssocID="{070481D5-7DC1-4C64-A6D8-BD8EF103A78E}" presName="tx1" presStyleLbl="revTx" presStyleIdx="0" presStyleCnt="5"/>
      <dgm:spPr/>
    </dgm:pt>
    <dgm:pt modelId="{05A06CC2-7828-48AF-AEA2-71EFEE4FDB47}" type="pres">
      <dgm:prSet presAssocID="{070481D5-7DC1-4C64-A6D8-BD8EF103A78E}" presName="vert1" presStyleCnt="0"/>
      <dgm:spPr/>
    </dgm:pt>
    <dgm:pt modelId="{28B14521-3E63-47B6-9727-F31CB6B519B3}" type="pres">
      <dgm:prSet presAssocID="{061889B3-66DC-42BE-AD2D-91C861B18FE6}" presName="thickLine" presStyleLbl="alignNode1" presStyleIdx="1" presStyleCnt="5"/>
      <dgm:spPr/>
    </dgm:pt>
    <dgm:pt modelId="{3E8F7D94-E359-4851-A9DB-9AF28C08CECE}" type="pres">
      <dgm:prSet presAssocID="{061889B3-66DC-42BE-AD2D-91C861B18FE6}" presName="horz1" presStyleCnt="0"/>
      <dgm:spPr/>
    </dgm:pt>
    <dgm:pt modelId="{A55C6086-A634-4356-8E10-4AC9182C1CDE}" type="pres">
      <dgm:prSet presAssocID="{061889B3-66DC-42BE-AD2D-91C861B18FE6}" presName="tx1" presStyleLbl="revTx" presStyleIdx="1" presStyleCnt="5"/>
      <dgm:spPr/>
    </dgm:pt>
    <dgm:pt modelId="{086AE3EC-A7B3-4FD4-80E6-4C24D54C69A1}" type="pres">
      <dgm:prSet presAssocID="{061889B3-66DC-42BE-AD2D-91C861B18FE6}" presName="vert1" presStyleCnt="0"/>
      <dgm:spPr/>
    </dgm:pt>
    <dgm:pt modelId="{71ADF612-C792-4A5A-8723-8F714F9A6911}" type="pres">
      <dgm:prSet presAssocID="{39BBCB1B-F245-476E-B35D-4A3319F25778}" presName="thickLine" presStyleLbl="alignNode1" presStyleIdx="2" presStyleCnt="5"/>
      <dgm:spPr/>
    </dgm:pt>
    <dgm:pt modelId="{1D6FAEF6-241B-42AF-8EEB-5299306C8AAC}" type="pres">
      <dgm:prSet presAssocID="{39BBCB1B-F245-476E-B35D-4A3319F25778}" presName="horz1" presStyleCnt="0"/>
      <dgm:spPr/>
    </dgm:pt>
    <dgm:pt modelId="{2A7E017D-2009-4907-8EB5-92380C69713D}" type="pres">
      <dgm:prSet presAssocID="{39BBCB1B-F245-476E-B35D-4A3319F25778}" presName="tx1" presStyleLbl="revTx" presStyleIdx="2" presStyleCnt="5"/>
      <dgm:spPr/>
    </dgm:pt>
    <dgm:pt modelId="{5BB56D8C-D3AA-4117-9DB2-21DF6E660D10}" type="pres">
      <dgm:prSet presAssocID="{39BBCB1B-F245-476E-B35D-4A3319F25778}" presName="vert1" presStyleCnt="0"/>
      <dgm:spPr/>
    </dgm:pt>
    <dgm:pt modelId="{18D60DA5-7EE5-4FFB-95DE-A66AEE721721}" type="pres">
      <dgm:prSet presAssocID="{9D789462-06E7-4D94-894E-361B524F0D60}" presName="thickLine" presStyleLbl="alignNode1" presStyleIdx="3" presStyleCnt="5"/>
      <dgm:spPr/>
    </dgm:pt>
    <dgm:pt modelId="{9C6B334A-CDCF-4345-A774-E4B5F008B043}" type="pres">
      <dgm:prSet presAssocID="{9D789462-06E7-4D94-894E-361B524F0D60}" presName="horz1" presStyleCnt="0"/>
      <dgm:spPr/>
    </dgm:pt>
    <dgm:pt modelId="{6063C1AD-7038-4A67-BB59-D52FF496B46E}" type="pres">
      <dgm:prSet presAssocID="{9D789462-06E7-4D94-894E-361B524F0D60}" presName="tx1" presStyleLbl="revTx" presStyleIdx="3" presStyleCnt="5"/>
      <dgm:spPr/>
    </dgm:pt>
    <dgm:pt modelId="{F03045A3-A603-4BB7-9212-B45E273113BC}" type="pres">
      <dgm:prSet presAssocID="{9D789462-06E7-4D94-894E-361B524F0D60}" presName="vert1" presStyleCnt="0"/>
      <dgm:spPr/>
    </dgm:pt>
    <dgm:pt modelId="{8E9AABED-6080-4844-A8F1-BE7E4D8F22F9}" type="pres">
      <dgm:prSet presAssocID="{7F734911-8D1E-4E2B-BD82-2D239423DE3C}" presName="thickLine" presStyleLbl="alignNode1" presStyleIdx="4" presStyleCnt="5"/>
      <dgm:spPr/>
    </dgm:pt>
    <dgm:pt modelId="{7202D754-93F7-4620-99F2-00EEDD43352E}" type="pres">
      <dgm:prSet presAssocID="{7F734911-8D1E-4E2B-BD82-2D239423DE3C}" presName="horz1" presStyleCnt="0"/>
      <dgm:spPr/>
    </dgm:pt>
    <dgm:pt modelId="{EA7AF62A-0687-4CA7-ADD2-07B42CFC792E}" type="pres">
      <dgm:prSet presAssocID="{7F734911-8D1E-4E2B-BD82-2D239423DE3C}" presName="tx1" presStyleLbl="revTx" presStyleIdx="4" presStyleCnt="5"/>
      <dgm:spPr/>
    </dgm:pt>
    <dgm:pt modelId="{FD3E6E7D-2F42-4A75-8728-251B366EE4AB}" type="pres">
      <dgm:prSet presAssocID="{7F734911-8D1E-4E2B-BD82-2D239423DE3C}" presName="vert1" presStyleCnt="0"/>
      <dgm:spPr/>
    </dgm:pt>
  </dgm:ptLst>
  <dgm:cxnLst>
    <dgm:cxn modelId="{7866DB0C-B2E3-4FDA-82FE-E61F470D31BD}" type="presOf" srcId="{39BBCB1B-F245-476E-B35D-4A3319F25778}" destId="{2A7E017D-2009-4907-8EB5-92380C69713D}" srcOrd="0" destOrd="0" presId="urn:microsoft.com/office/officeart/2008/layout/LinedList"/>
    <dgm:cxn modelId="{89B04219-2E96-43A4-94EB-B1CA8894DA33}" type="presOf" srcId="{7F734911-8D1E-4E2B-BD82-2D239423DE3C}" destId="{EA7AF62A-0687-4CA7-ADD2-07B42CFC792E}" srcOrd="0" destOrd="0" presId="urn:microsoft.com/office/officeart/2008/layout/LinedList"/>
    <dgm:cxn modelId="{6B85F832-D583-47BF-BD40-0AC445D23C78}" srcId="{D5D850B5-FF8B-451C-B69D-2A548520E7B9}" destId="{39BBCB1B-F245-476E-B35D-4A3319F25778}" srcOrd="2" destOrd="0" parTransId="{DC9F519A-2881-4F7A-8863-491AC0221C8D}" sibTransId="{BD1E352F-4B47-4AE2-89EB-781731A33463}"/>
    <dgm:cxn modelId="{7694D950-A20C-4B5B-B86D-0174E01EDE1D}" type="presOf" srcId="{070481D5-7DC1-4C64-A6D8-BD8EF103A78E}" destId="{99CCA70F-8F12-4B16-860A-1052FEBD0AFB}" srcOrd="0" destOrd="0" presId="urn:microsoft.com/office/officeart/2008/layout/LinedList"/>
    <dgm:cxn modelId="{181F6C98-785F-4EF9-86AD-EF58CFFF0424}" srcId="{D5D850B5-FF8B-451C-B69D-2A548520E7B9}" destId="{7F734911-8D1E-4E2B-BD82-2D239423DE3C}" srcOrd="4" destOrd="0" parTransId="{4354E6D7-7C9E-47C7-806E-8A9F0B9C975F}" sibTransId="{DFFF35EB-7EAB-444F-9F1D-4090693E73C8}"/>
    <dgm:cxn modelId="{AC36569F-B7D4-4520-9DFD-C2A0FC70ED6C}" srcId="{D5D850B5-FF8B-451C-B69D-2A548520E7B9}" destId="{9D789462-06E7-4D94-894E-361B524F0D60}" srcOrd="3" destOrd="0" parTransId="{D5A35455-0192-4923-BD71-ED31D80A2476}" sibTransId="{9C748531-73FA-4416-9B07-D622F7F0253B}"/>
    <dgm:cxn modelId="{5DDCCFAD-4DC3-4B34-AB52-FA53EB243CF1}" srcId="{D5D850B5-FF8B-451C-B69D-2A548520E7B9}" destId="{061889B3-66DC-42BE-AD2D-91C861B18FE6}" srcOrd="1" destOrd="0" parTransId="{54AED247-62D7-48F7-841D-C418AF5943B1}" sibTransId="{0C622BDB-A786-48B2-B7D1-92DD64B3FDE6}"/>
    <dgm:cxn modelId="{8AA516C6-EBD4-4CF9-A5FE-72DCA66516F9}" type="presOf" srcId="{D5D850B5-FF8B-451C-B69D-2A548520E7B9}" destId="{69B98489-F113-4317-8727-3F185EF3984D}" srcOrd="0" destOrd="0" presId="urn:microsoft.com/office/officeart/2008/layout/LinedList"/>
    <dgm:cxn modelId="{ED9CE2D0-73EA-470B-ACB7-C71D4B371858}" srcId="{D5D850B5-FF8B-451C-B69D-2A548520E7B9}" destId="{070481D5-7DC1-4C64-A6D8-BD8EF103A78E}" srcOrd="0" destOrd="0" parTransId="{14989A61-8FC8-4D3E-BDA2-2606D4C7076D}" sibTransId="{FB768268-8526-45E7-8ADE-E205C6C9A482}"/>
    <dgm:cxn modelId="{4DE82DE8-36BA-45DD-97DC-2DAD1F226767}" type="presOf" srcId="{9D789462-06E7-4D94-894E-361B524F0D60}" destId="{6063C1AD-7038-4A67-BB59-D52FF496B46E}" srcOrd="0" destOrd="0" presId="urn:microsoft.com/office/officeart/2008/layout/LinedList"/>
    <dgm:cxn modelId="{2421ABF3-16AB-4DFB-8C5A-AAB6C5731EE9}" type="presOf" srcId="{061889B3-66DC-42BE-AD2D-91C861B18FE6}" destId="{A55C6086-A634-4356-8E10-4AC9182C1CDE}" srcOrd="0" destOrd="0" presId="urn:microsoft.com/office/officeart/2008/layout/LinedList"/>
    <dgm:cxn modelId="{9719C948-1CD9-4796-B87E-48BA6D4C141B}" type="presParOf" srcId="{69B98489-F113-4317-8727-3F185EF3984D}" destId="{8A5BE9B7-BB3F-497F-B8C9-984D429BB3DC}" srcOrd="0" destOrd="0" presId="urn:microsoft.com/office/officeart/2008/layout/LinedList"/>
    <dgm:cxn modelId="{8E787479-A9F9-49F4-BFE9-3199990F020A}" type="presParOf" srcId="{69B98489-F113-4317-8727-3F185EF3984D}" destId="{955483C0-0391-42F5-8137-AC2EFD7711BC}" srcOrd="1" destOrd="0" presId="urn:microsoft.com/office/officeart/2008/layout/LinedList"/>
    <dgm:cxn modelId="{B4930A37-81A7-49CA-90DD-15E72B9DF7CC}" type="presParOf" srcId="{955483C0-0391-42F5-8137-AC2EFD7711BC}" destId="{99CCA70F-8F12-4B16-860A-1052FEBD0AFB}" srcOrd="0" destOrd="0" presId="urn:microsoft.com/office/officeart/2008/layout/LinedList"/>
    <dgm:cxn modelId="{0003C49D-1F75-45D9-8EF3-A739AA3D5364}" type="presParOf" srcId="{955483C0-0391-42F5-8137-AC2EFD7711BC}" destId="{05A06CC2-7828-48AF-AEA2-71EFEE4FDB47}" srcOrd="1" destOrd="0" presId="urn:microsoft.com/office/officeart/2008/layout/LinedList"/>
    <dgm:cxn modelId="{A257332B-C9A8-46EB-A29A-52254F7CDD81}" type="presParOf" srcId="{69B98489-F113-4317-8727-3F185EF3984D}" destId="{28B14521-3E63-47B6-9727-F31CB6B519B3}" srcOrd="2" destOrd="0" presId="urn:microsoft.com/office/officeart/2008/layout/LinedList"/>
    <dgm:cxn modelId="{38F85999-3A4E-4089-A489-CE4FE49A5982}" type="presParOf" srcId="{69B98489-F113-4317-8727-3F185EF3984D}" destId="{3E8F7D94-E359-4851-A9DB-9AF28C08CECE}" srcOrd="3" destOrd="0" presId="urn:microsoft.com/office/officeart/2008/layout/LinedList"/>
    <dgm:cxn modelId="{FABA206B-3AA4-4BB2-BB9C-3A2A8AE11B68}" type="presParOf" srcId="{3E8F7D94-E359-4851-A9DB-9AF28C08CECE}" destId="{A55C6086-A634-4356-8E10-4AC9182C1CDE}" srcOrd="0" destOrd="0" presId="urn:microsoft.com/office/officeart/2008/layout/LinedList"/>
    <dgm:cxn modelId="{19067902-28BD-4759-9754-B9B3B2E83800}" type="presParOf" srcId="{3E8F7D94-E359-4851-A9DB-9AF28C08CECE}" destId="{086AE3EC-A7B3-4FD4-80E6-4C24D54C69A1}" srcOrd="1" destOrd="0" presId="urn:microsoft.com/office/officeart/2008/layout/LinedList"/>
    <dgm:cxn modelId="{D12A12B7-FCA4-4358-A876-A85C508ADD14}" type="presParOf" srcId="{69B98489-F113-4317-8727-3F185EF3984D}" destId="{71ADF612-C792-4A5A-8723-8F714F9A6911}" srcOrd="4" destOrd="0" presId="urn:microsoft.com/office/officeart/2008/layout/LinedList"/>
    <dgm:cxn modelId="{A5F06DD4-9ED1-4217-BC6F-2EE623556841}" type="presParOf" srcId="{69B98489-F113-4317-8727-3F185EF3984D}" destId="{1D6FAEF6-241B-42AF-8EEB-5299306C8AAC}" srcOrd="5" destOrd="0" presId="urn:microsoft.com/office/officeart/2008/layout/LinedList"/>
    <dgm:cxn modelId="{9D23D793-1085-4161-B1AC-E5B84BD28B3F}" type="presParOf" srcId="{1D6FAEF6-241B-42AF-8EEB-5299306C8AAC}" destId="{2A7E017D-2009-4907-8EB5-92380C69713D}" srcOrd="0" destOrd="0" presId="urn:microsoft.com/office/officeart/2008/layout/LinedList"/>
    <dgm:cxn modelId="{DBE6DA4D-C352-401E-A288-9A14124769CC}" type="presParOf" srcId="{1D6FAEF6-241B-42AF-8EEB-5299306C8AAC}" destId="{5BB56D8C-D3AA-4117-9DB2-21DF6E660D10}" srcOrd="1" destOrd="0" presId="urn:microsoft.com/office/officeart/2008/layout/LinedList"/>
    <dgm:cxn modelId="{C597EDD4-BCF9-4919-8B51-A74B8EF23728}" type="presParOf" srcId="{69B98489-F113-4317-8727-3F185EF3984D}" destId="{18D60DA5-7EE5-4FFB-95DE-A66AEE721721}" srcOrd="6" destOrd="0" presId="urn:microsoft.com/office/officeart/2008/layout/LinedList"/>
    <dgm:cxn modelId="{FE90946F-4CBE-4AA1-9403-999CB56DB3B8}" type="presParOf" srcId="{69B98489-F113-4317-8727-3F185EF3984D}" destId="{9C6B334A-CDCF-4345-A774-E4B5F008B043}" srcOrd="7" destOrd="0" presId="urn:microsoft.com/office/officeart/2008/layout/LinedList"/>
    <dgm:cxn modelId="{BD504B42-CB52-4EF7-A24E-B1209D632560}" type="presParOf" srcId="{9C6B334A-CDCF-4345-A774-E4B5F008B043}" destId="{6063C1AD-7038-4A67-BB59-D52FF496B46E}" srcOrd="0" destOrd="0" presId="urn:microsoft.com/office/officeart/2008/layout/LinedList"/>
    <dgm:cxn modelId="{7CAB1929-6DDD-4EC0-A7CA-B61DB47DFD69}" type="presParOf" srcId="{9C6B334A-CDCF-4345-A774-E4B5F008B043}" destId="{F03045A3-A603-4BB7-9212-B45E273113BC}" srcOrd="1" destOrd="0" presId="urn:microsoft.com/office/officeart/2008/layout/LinedList"/>
    <dgm:cxn modelId="{6D38787E-ECE6-4AE9-811A-717C01E74137}" type="presParOf" srcId="{69B98489-F113-4317-8727-3F185EF3984D}" destId="{8E9AABED-6080-4844-A8F1-BE7E4D8F22F9}" srcOrd="8" destOrd="0" presId="urn:microsoft.com/office/officeart/2008/layout/LinedList"/>
    <dgm:cxn modelId="{DD5F7533-68DD-4262-970F-4E319F7B1C5E}" type="presParOf" srcId="{69B98489-F113-4317-8727-3F185EF3984D}" destId="{7202D754-93F7-4620-99F2-00EEDD43352E}" srcOrd="9" destOrd="0" presId="urn:microsoft.com/office/officeart/2008/layout/LinedList"/>
    <dgm:cxn modelId="{F270F15C-7731-423F-9CA3-DB3AA10BF3A9}" type="presParOf" srcId="{7202D754-93F7-4620-99F2-00EEDD43352E}" destId="{EA7AF62A-0687-4CA7-ADD2-07B42CFC792E}" srcOrd="0" destOrd="0" presId="urn:microsoft.com/office/officeart/2008/layout/LinedList"/>
    <dgm:cxn modelId="{4D5A4C43-3531-4119-AA3C-2048FF2B3A10}" type="presParOf" srcId="{7202D754-93F7-4620-99F2-00EEDD43352E}" destId="{FD3E6E7D-2F42-4A75-8728-251B366EE4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90E89B-8E6D-4723-ADDB-C073827A4C65}">
      <dsp:nvSpPr>
        <dsp:cNvPr id="0" name=""/>
        <dsp:cNvSpPr/>
      </dsp:nvSpPr>
      <dsp:spPr>
        <a:xfrm>
          <a:off x="359827" y="1092"/>
          <a:ext cx="1746764" cy="10480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3D printing</a:t>
          </a:r>
          <a:endParaRPr lang="en-US" sz="1700" kern="1200"/>
        </a:p>
      </dsp:txBody>
      <dsp:txXfrm>
        <a:off x="359827" y="1092"/>
        <a:ext cx="1746764" cy="1048058"/>
      </dsp:txXfrm>
    </dsp:sp>
    <dsp:sp modelId="{C0D3695B-6D68-4F3C-A361-5E17052B0344}">
      <dsp:nvSpPr>
        <dsp:cNvPr id="0" name=""/>
        <dsp:cNvSpPr/>
      </dsp:nvSpPr>
      <dsp:spPr>
        <a:xfrm>
          <a:off x="2281267" y="1092"/>
          <a:ext cx="1746764" cy="1048058"/>
        </a:xfrm>
        <a:prstGeom prst="rect">
          <a:avLst/>
        </a:prstGeom>
        <a:solidFill>
          <a:schemeClr val="accent5">
            <a:hueOff val="-907431"/>
            <a:satOff val="-1405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3D visualisation &amp; AR</a:t>
          </a:r>
          <a:endParaRPr lang="en-US" sz="1700" kern="1200"/>
        </a:p>
      </dsp:txBody>
      <dsp:txXfrm>
        <a:off x="2281267" y="1092"/>
        <a:ext cx="1746764" cy="1048058"/>
      </dsp:txXfrm>
    </dsp:sp>
    <dsp:sp modelId="{628C5FF4-F41A-4480-8B77-8D2423E428C5}">
      <dsp:nvSpPr>
        <dsp:cNvPr id="0" name=""/>
        <dsp:cNvSpPr/>
      </dsp:nvSpPr>
      <dsp:spPr>
        <a:xfrm>
          <a:off x="4202708" y="1092"/>
          <a:ext cx="1746764" cy="1048058"/>
        </a:xfrm>
        <a:prstGeom prst="rect">
          <a:avLst/>
        </a:prstGeom>
        <a:solidFill>
          <a:schemeClr val="accent5">
            <a:hueOff val="-1814863"/>
            <a:satOff val="-281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AI, predictive analytics &amp; machine learning</a:t>
          </a:r>
          <a:endParaRPr lang="en-US" sz="1700" kern="1200"/>
        </a:p>
      </dsp:txBody>
      <dsp:txXfrm>
        <a:off x="4202708" y="1092"/>
        <a:ext cx="1746764" cy="1048058"/>
      </dsp:txXfrm>
    </dsp:sp>
    <dsp:sp modelId="{E55AE428-0996-45A0-BCF3-BFA9A8034E90}">
      <dsp:nvSpPr>
        <dsp:cNvPr id="0" name=""/>
        <dsp:cNvSpPr/>
      </dsp:nvSpPr>
      <dsp:spPr>
        <a:xfrm>
          <a:off x="359827" y="1223827"/>
          <a:ext cx="1746764" cy="1048058"/>
        </a:xfrm>
        <a:prstGeom prst="rect">
          <a:avLst/>
        </a:prstGeom>
        <a:solidFill>
          <a:schemeClr val="accent5">
            <a:hueOff val="-2722294"/>
            <a:satOff val="-4215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Blockchain</a:t>
          </a:r>
          <a:endParaRPr lang="en-US" sz="1700" kern="1200"/>
        </a:p>
      </dsp:txBody>
      <dsp:txXfrm>
        <a:off x="359827" y="1223827"/>
        <a:ext cx="1746764" cy="1048058"/>
      </dsp:txXfrm>
    </dsp:sp>
    <dsp:sp modelId="{F5F191D8-336F-42AB-B6F6-4036A27A6016}">
      <dsp:nvSpPr>
        <dsp:cNvPr id="0" name=""/>
        <dsp:cNvSpPr/>
      </dsp:nvSpPr>
      <dsp:spPr>
        <a:xfrm>
          <a:off x="2281267" y="1223827"/>
          <a:ext cx="1746764" cy="1048058"/>
        </a:xfrm>
        <a:prstGeom prst="rect">
          <a:avLst/>
        </a:prstGeom>
        <a:solidFill>
          <a:schemeClr val="accent5">
            <a:hueOff val="-3629725"/>
            <a:satOff val="-562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Diabetes drugs &amp; advanced monitoring</a:t>
          </a:r>
          <a:endParaRPr lang="en-US" sz="1700" kern="1200"/>
        </a:p>
      </dsp:txBody>
      <dsp:txXfrm>
        <a:off x="2281267" y="1223827"/>
        <a:ext cx="1746764" cy="1048058"/>
      </dsp:txXfrm>
    </dsp:sp>
    <dsp:sp modelId="{9839AB6B-C0F3-415B-BD19-01B4AF55382F}">
      <dsp:nvSpPr>
        <dsp:cNvPr id="0" name=""/>
        <dsp:cNvSpPr/>
      </dsp:nvSpPr>
      <dsp:spPr>
        <a:xfrm>
          <a:off x="4202708" y="1223827"/>
          <a:ext cx="1746764" cy="1048058"/>
        </a:xfrm>
        <a:prstGeom prst="rect">
          <a:avLst/>
        </a:prstGeom>
        <a:solidFill>
          <a:schemeClr val="accent5">
            <a:hueOff val="-4537157"/>
            <a:satOff val="-7025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Drone technology</a:t>
          </a:r>
          <a:endParaRPr lang="en-US" sz="1700" kern="1200"/>
        </a:p>
      </dsp:txBody>
      <dsp:txXfrm>
        <a:off x="4202708" y="1223827"/>
        <a:ext cx="1746764" cy="1048058"/>
      </dsp:txXfrm>
    </dsp:sp>
    <dsp:sp modelId="{BC9C236A-00BD-4F40-ADE9-22B14B2C08F2}">
      <dsp:nvSpPr>
        <dsp:cNvPr id="0" name=""/>
        <dsp:cNvSpPr/>
      </dsp:nvSpPr>
      <dsp:spPr>
        <a:xfrm>
          <a:off x="359827" y="2446562"/>
          <a:ext cx="1746764" cy="1048058"/>
        </a:xfrm>
        <a:prstGeom prst="rect">
          <a:avLst/>
        </a:prstGeom>
        <a:solidFill>
          <a:schemeClr val="accent5">
            <a:hueOff val="-5444588"/>
            <a:satOff val="-8429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Gamification</a:t>
          </a:r>
          <a:endParaRPr lang="en-US" sz="1700" kern="1200"/>
        </a:p>
      </dsp:txBody>
      <dsp:txXfrm>
        <a:off x="359827" y="2446562"/>
        <a:ext cx="1746764" cy="1048058"/>
      </dsp:txXfrm>
    </dsp:sp>
    <dsp:sp modelId="{65402F24-8FAF-48F9-B7F0-0C43B13CC56F}">
      <dsp:nvSpPr>
        <dsp:cNvPr id="0" name=""/>
        <dsp:cNvSpPr/>
      </dsp:nvSpPr>
      <dsp:spPr>
        <a:xfrm>
          <a:off x="2281267" y="2446562"/>
          <a:ext cx="1746764" cy="1048058"/>
        </a:xfrm>
        <a:prstGeom prst="rect">
          <a:avLst/>
        </a:prstGeom>
        <a:solidFill>
          <a:schemeClr val="accent5">
            <a:hueOff val="-6352019"/>
            <a:satOff val="-9834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Liquid biopsies in cancer detection</a:t>
          </a:r>
          <a:endParaRPr lang="en-US" sz="1700" kern="1200"/>
        </a:p>
      </dsp:txBody>
      <dsp:txXfrm>
        <a:off x="2281267" y="2446562"/>
        <a:ext cx="1746764" cy="1048058"/>
      </dsp:txXfrm>
    </dsp:sp>
    <dsp:sp modelId="{47445900-4449-48B4-B19E-967D97F1A058}">
      <dsp:nvSpPr>
        <dsp:cNvPr id="0" name=""/>
        <dsp:cNvSpPr/>
      </dsp:nvSpPr>
      <dsp:spPr>
        <a:xfrm>
          <a:off x="4202708" y="2446562"/>
          <a:ext cx="1746764" cy="1048058"/>
        </a:xfrm>
        <a:prstGeom prst="rect">
          <a:avLst/>
        </a:prstGeom>
        <a:solidFill>
          <a:schemeClr val="accent5">
            <a:hueOff val="-7259451"/>
            <a:satOff val="-11239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Microbiomes</a:t>
          </a:r>
          <a:endParaRPr lang="en-US" sz="1700" kern="1200"/>
        </a:p>
      </dsp:txBody>
      <dsp:txXfrm>
        <a:off x="4202708" y="2446562"/>
        <a:ext cx="1746764" cy="1048058"/>
      </dsp:txXfrm>
    </dsp:sp>
    <dsp:sp modelId="{BC9CC2B6-735B-4096-B6A7-29EA94E6533F}">
      <dsp:nvSpPr>
        <dsp:cNvPr id="0" name=""/>
        <dsp:cNvSpPr/>
      </dsp:nvSpPr>
      <dsp:spPr>
        <a:xfrm>
          <a:off x="359827" y="3669297"/>
          <a:ext cx="1746764" cy="1048058"/>
        </a:xfrm>
        <a:prstGeom prst="rect">
          <a:avLst/>
        </a:prstGeom>
        <a:solidFill>
          <a:schemeClr val="accent5">
            <a:hueOff val="-8166882"/>
            <a:satOff val="-12644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POC diagnostics</a:t>
          </a:r>
          <a:endParaRPr lang="en-US" sz="1700" kern="1200"/>
        </a:p>
      </dsp:txBody>
      <dsp:txXfrm>
        <a:off x="359827" y="3669297"/>
        <a:ext cx="1746764" cy="1048058"/>
      </dsp:txXfrm>
    </dsp:sp>
    <dsp:sp modelId="{AFD54760-2CCD-411F-8D59-3150F5F31B56}">
      <dsp:nvSpPr>
        <dsp:cNvPr id="0" name=""/>
        <dsp:cNvSpPr/>
      </dsp:nvSpPr>
      <dsp:spPr>
        <a:xfrm>
          <a:off x="2281267" y="3669297"/>
          <a:ext cx="1746764" cy="1048058"/>
        </a:xfrm>
        <a:prstGeom prst="rect">
          <a:avLst/>
        </a:prstGeom>
        <a:solidFill>
          <a:schemeClr val="accent5">
            <a:hueOff val="-9074313"/>
            <a:satOff val="-14049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Robotics (surgical, rehabilitation &amp; hospital)</a:t>
          </a:r>
          <a:endParaRPr lang="en-US" sz="1700" kern="1200"/>
        </a:p>
      </dsp:txBody>
      <dsp:txXfrm>
        <a:off x="2281267" y="3669297"/>
        <a:ext cx="1746764" cy="1048058"/>
      </dsp:txXfrm>
    </dsp:sp>
    <dsp:sp modelId="{B69A458E-CF4C-4275-AC17-4FAE0BECF5CF}">
      <dsp:nvSpPr>
        <dsp:cNvPr id="0" name=""/>
        <dsp:cNvSpPr/>
      </dsp:nvSpPr>
      <dsp:spPr>
        <a:xfrm>
          <a:off x="4202708" y="3669297"/>
          <a:ext cx="1746764" cy="1048058"/>
        </a:xfrm>
        <a:prstGeom prst="rect">
          <a:avLst/>
        </a:prstGeom>
        <a:solidFill>
          <a:schemeClr val="accent5">
            <a:hueOff val="-9981745"/>
            <a:satOff val="-15454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Adoption of telemedicine</a:t>
          </a:r>
          <a:endParaRPr lang="en-US" sz="1700" kern="1200"/>
        </a:p>
      </dsp:txBody>
      <dsp:txXfrm>
        <a:off x="4202708" y="3669297"/>
        <a:ext cx="1746764" cy="10480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AEC91-B614-4AB9-9D5E-698592518756}">
      <dsp:nvSpPr>
        <dsp:cNvPr id="0" name=""/>
        <dsp:cNvSpPr/>
      </dsp:nvSpPr>
      <dsp:spPr>
        <a:xfrm>
          <a:off x="1135591" y="1171363"/>
          <a:ext cx="3514089" cy="35140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1B1C4-CA53-4A41-AEAA-23C6F0A73835}">
      <dsp:nvSpPr>
        <dsp:cNvPr id="0" name=""/>
        <dsp:cNvSpPr/>
      </dsp:nvSpPr>
      <dsp:spPr>
        <a:xfrm>
          <a:off x="1637813" y="1673585"/>
          <a:ext cx="2509645" cy="250964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6216B-BC7F-4D92-BD3F-4518E7CFBCE3}">
      <dsp:nvSpPr>
        <dsp:cNvPr id="0" name=""/>
        <dsp:cNvSpPr/>
      </dsp:nvSpPr>
      <dsp:spPr>
        <a:xfrm>
          <a:off x="2139743" y="2175514"/>
          <a:ext cx="1505787" cy="15057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0F67E-6CF5-45C5-898C-E4944AEE8A51}">
      <dsp:nvSpPr>
        <dsp:cNvPr id="0" name=""/>
        <dsp:cNvSpPr/>
      </dsp:nvSpPr>
      <dsp:spPr>
        <a:xfrm>
          <a:off x="2641672" y="2677443"/>
          <a:ext cx="501929" cy="50192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B50CB-40AA-44D1-B719-49E71DA6CD66}">
      <dsp:nvSpPr>
        <dsp:cNvPr id="0" name=""/>
        <dsp:cNvSpPr/>
      </dsp:nvSpPr>
      <dsp:spPr>
        <a:xfrm>
          <a:off x="5235363" y="0"/>
          <a:ext cx="1757044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Deep learning</a:t>
          </a:r>
        </a:p>
      </dsp:txBody>
      <dsp:txXfrm>
        <a:off x="5235363" y="0"/>
        <a:ext cx="1757044" cy="840453"/>
      </dsp:txXfrm>
    </dsp:sp>
    <dsp:sp modelId="{30D18BC9-E5E3-498F-BD1F-F135ECE7D5A3}">
      <dsp:nvSpPr>
        <dsp:cNvPr id="0" name=""/>
        <dsp:cNvSpPr/>
      </dsp:nvSpPr>
      <dsp:spPr>
        <a:xfrm>
          <a:off x="4796102" y="420226"/>
          <a:ext cx="4392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859D9-9226-4116-8F5C-A88E944C14B0}">
      <dsp:nvSpPr>
        <dsp:cNvPr id="0" name=""/>
        <dsp:cNvSpPr/>
      </dsp:nvSpPr>
      <dsp:spPr>
        <a:xfrm rot="5400000">
          <a:off x="2588082" y="696961"/>
          <a:ext cx="2483290" cy="1932749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AAAAC-5C41-41BF-A937-EFCE4F37DC73}">
      <dsp:nvSpPr>
        <dsp:cNvPr id="0" name=""/>
        <dsp:cNvSpPr/>
      </dsp:nvSpPr>
      <dsp:spPr>
        <a:xfrm>
          <a:off x="5235363" y="840453"/>
          <a:ext cx="1757044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Representation learning (e.g. shallow autoencoders)</a:t>
          </a:r>
        </a:p>
      </dsp:txBody>
      <dsp:txXfrm>
        <a:off x="5235363" y="840453"/>
        <a:ext cx="1757044" cy="840453"/>
      </dsp:txXfrm>
    </dsp:sp>
    <dsp:sp modelId="{3904029B-B362-4570-8999-3400DBEFE4AA}">
      <dsp:nvSpPr>
        <dsp:cNvPr id="0" name=""/>
        <dsp:cNvSpPr/>
      </dsp:nvSpPr>
      <dsp:spPr>
        <a:xfrm>
          <a:off x="4796102" y="1260679"/>
          <a:ext cx="4392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4BBCE-4B71-4E41-8A5D-9DB51BBCBA56}">
      <dsp:nvSpPr>
        <dsp:cNvPr id="0" name=""/>
        <dsp:cNvSpPr/>
      </dsp:nvSpPr>
      <dsp:spPr>
        <a:xfrm rot="5400000">
          <a:off x="3017972" y="1523650"/>
          <a:ext cx="2039343" cy="1513987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D3FD1-5432-4A97-A960-80313427FA1A}">
      <dsp:nvSpPr>
        <dsp:cNvPr id="0" name=""/>
        <dsp:cNvSpPr/>
      </dsp:nvSpPr>
      <dsp:spPr>
        <a:xfrm>
          <a:off x="5235363" y="1680906"/>
          <a:ext cx="1757044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Machine learning (e.g. logistic regression)</a:t>
          </a:r>
        </a:p>
      </dsp:txBody>
      <dsp:txXfrm>
        <a:off x="5235363" y="1680906"/>
        <a:ext cx="1757044" cy="840453"/>
      </dsp:txXfrm>
    </dsp:sp>
    <dsp:sp modelId="{046925E6-666F-46CB-85E5-4D70951264E8}">
      <dsp:nvSpPr>
        <dsp:cNvPr id="0" name=""/>
        <dsp:cNvSpPr/>
      </dsp:nvSpPr>
      <dsp:spPr>
        <a:xfrm>
          <a:off x="4796102" y="2101132"/>
          <a:ext cx="4392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D4723C-E857-4EBA-88F2-DA81D45C84F2}">
      <dsp:nvSpPr>
        <dsp:cNvPr id="0" name=""/>
        <dsp:cNvSpPr/>
      </dsp:nvSpPr>
      <dsp:spPr>
        <a:xfrm rot="5400000">
          <a:off x="3434099" y="2294114"/>
          <a:ext cx="1555570" cy="1168434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45382-42B6-4E00-B7CE-9254761C507D}">
      <dsp:nvSpPr>
        <dsp:cNvPr id="0" name=""/>
        <dsp:cNvSpPr/>
      </dsp:nvSpPr>
      <dsp:spPr>
        <a:xfrm>
          <a:off x="5235363" y="2521359"/>
          <a:ext cx="1757044" cy="840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Artificial intelligence</a:t>
          </a:r>
        </a:p>
      </dsp:txBody>
      <dsp:txXfrm>
        <a:off x="5235363" y="2521359"/>
        <a:ext cx="1757044" cy="840453"/>
      </dsp:txXfrm>
    </dsp:sp>
    <dsp:sp modelId="{15C688EC-F976-4D8D-85F2-3A901F6A60D0}">
      <dsp:nvSpPr>
        <dsp:cNvPr id="0" name=""/>
        <dsp:cNvSpPr/>
      </dsp:nvSpPr>
      <dsp:spPr>
        <a:xfrm>
          <a:off x="4796102" y="2941585"/>
          <a:ext cx="43926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08DDE-D13E-46B0-B309-B54BFD0E6EF6}">
      <dsp:nvSpPr>
        <dsp:cNvPr id="0" name=""/>
        <dsp:cNvSpPr/>
      </dsp:nvSpPr>
      <dsp:spPr>
        <a:xfrm rot="5400000">
          <a:off x="3851221" y="3067624"/>
          <a:ext cx="1069220" cy="81644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BE9B7-BB3F-497F-B8C9-984D429BB3DC}">
      <dsp:nvSpPr>
        <dsp:cNvPr id="0" name=""/>
        <dsp:cNvSpPr/>
      </dsp:nvSpPr>
      <dsp:spPr>
        <a:xfrm>
          <a:off x="0" y="575"/>
          <a:ext cx="63093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CA70F-8F12-4B16-860A-1052FEBD0AFB}">
      <dsp:nvSpPr>
        <dsp:cNvPr id="0" name=""/>
        <dsp:cNvSpPr/>
      </dsp:nvSpPr>
      <dsp:spPr>
        <a:xfrm>
          <a:off x="0" y="575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AI / deep learning systems will evolve to become really helpful (and indispensable?)</a:t>
          </a:r>
          <a:endParaRPr lang="en-US" sz="2600" kern="1200" dirty="0"/>
        </a:p>
      </dsp:txBody>
      <dsp:txXfrm>
        <a:off x="0" y="575"/>
        <a:ext cx="6309300" cy="943459"/>
      </dsp:txXfrm>
    </dsp:sp>
    <dsp:sp modelId="{28B14521-3E63-47B6-9727-F31CB6B519B3}">
      <dsp:nvSpPr>
        <dsp:cNvPr id="0" name=""/>
        <dsp:cNvSpPr/>
      </dsp:nvSpPr>
      <dsp:spPr>
        <a:xfrm>
          <a:off x="0" y="944035"/>
          <a:ext cx="6309300" cy="0"/>
        </a:xfrm>
        <a:prstGeom prst="line">
          <a:avLst/>
        </a:prstGeom>
        <a:solidFill>
          <a:schemeClr val="accent5">
            <a:hueOff val="-2495436"/>
            <a:satOff val="-3864"/>
            <a:lumOff val="0"/>
            <a:alphaOff val="0"/>
          </a:schemeClr>
        </a:solidFill>
        <a:ln w="15875" cap="rnd" cmpd="sng" algn="ctr">
          <a:solidFill>
            <a:schemeClr val="accent5">
              <a:hueOff val="-2495436"/>
              <a:satOff val="-3864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C6086-A634-4356-8E10-4AC9182C1CDE}">
      <dsp:nvSpPr>
        <dsp:cNvPr id="0" name=""/>
        <dsp:cNvSpPr/>
      </dsp:nvSpPr>
      <dsp:spPr>
        <a:xfrm>
          <a:off x="0" y="944035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Require considerable effort and understanding to train</a:t>
          </a:r>
          <a:endParaRPr lang="en-US" sz="2600" kern="1200" dirty="0"/>
        </a:p>
      </dsp:txBody>
      <dsp:txXfrm>
        <a:off x="0" y="944035"/>
        <a:ext cx="6309300" cy="943459"/>
      </dsp:txXfrm>
    </dsp:sp>
    <dsp:sp modelId="{71ADF612-C792-4A5A-8723-8F714F9A6911}">
      <dsp:nvSpPr>
        <dsp:cNvPr id="0" name=""/>
        <dsp:cNvSpPr/>
      </dsp:nvSpPr>
      <dsp:spPr>
        <a:xfrm>
          <a:off x="0" y="1887494"/>
          <a:ext cx="6309300" cy="0"/>
        </a:xfrm>
        <a:prstGeom prst="line">
          <a:avLst/>
        </a:prstGeom>
        <a:solidFill>
          <a:schemeClr val="accent5">
            <a:hueOff val="-4990872"/>
            <a:satOff val="-7727"/>
            <a:lumOff val="0"/>
            <a:alphaOff val="0"/>
          </a:schemeClr>
        </a:solidFill>
        <a:ln w="15875" cap="rnd" cmpd="sng" algn="ctr">
          <a:solidFill>
            <a:schemeClr val="accent5">
              <a:hueOff val="-4990872"/>
              <a:satOff val="-7727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7E017D-2009-4907-8EB5-92380C69713D}">
      <dsp:nvSpPr>
        <dsp:cNvPr id="0" name=""/>
        <dsp:cNvSpPr/>
      </dsp:nvSpPr>
      <dsp:spPr>
        <a:xfrm>
          <a:off x="0" y="1887494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Sustained &amp; long term investment in hard- &amp; software systems needed</a:t>
          </a:r>
          <a:endParaRPr lang="en-US" sz="2600" kern="1200" dirty="0"/>
        </a:p>
      </dsp:txBody>
      <dsp:txXfrm>
        <a:off x="0" y="1887494"/>
        <a:ext cx="6309300" cy="943459"/>
      </dsp:txXfrm>
    </dsp:sp>
    <dsp:sp modelId="{18D60DA5-7EE5-4FFB-95DE-A66AEE721721}">
      <dsp:nvSpPr>
        <dsp:cNvPr id="0" name=""/>
        <dsp:cNvSpPr/>
      </dsp:nvSpPr>
      <dsp:spPr>
        <a:xfrm>
          <a:off x="0" y="2830953"/>
          <a:ext cx="6309300" cy="0"/>
        </a:xfrm>
        <a:prstGeom prst="line">
          <a:avLst/>
        </a:prstGeom>
        <a:solidFill>
          <a:schemeClr val="accent5">
            <a:hueOff val="-7486308"/>
            <a:satOff val="-11591"/>
            <a:lumOff val="0"/>
            <a:alphaOff val="0"/>
          </a:schemeClr>
        </a:solidFill>
        <a:ln w="15875" cap="rnd" cmpd="sng" algn="ctr">
          <a:solidFill>
            <a:schemeClr val="accent5">
              <a:hueOff val="-7486308"/>
              <a:satOff val="-11591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3C1AD-7038-4A67-BB59-D52FF496B46E}">
      <dsp:nvSpPr>
        <dsp:cNvPr id="0" name=""/>
        <dsp:cNvSpPr/>
      </dsp:nvSpPr>
      <dsp:spPr>
        <a:xfrm>
          <a:off x="0" y="2830953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Need to train the humans to develop these systems</a:t>
          </a:r>
          <a:endParaRPr lang="en-US" sz="2600" kern="1200" dirty="0"/>
        </a:p>
      </dsp:txBody>
      <dsp:txXfrm>
        <a:off x="0" y="2830953"/>
        <a:ext cx="6309300" cy="943459"/>
      </dsp:txXfrm>
    </dsp:sp>
    <dsp:sp modelId="{8E9AABED-6080-4844-A8F1-BE7E4D8F22F9}">
      <dsp:nvSpPr>
        <dsp:cNvPr id="0" name=""/>
        <dsp:cNvSpPr/>
      </dsp:nvSpPr>
      <dsp:spPr>
        <a:xfrm>
          <a:off x="0" y="3774412"/>
          <a:ext cx="6309300" cy="0"/>
        </a:xfrm>
        <a:prstGeom prst="line">
          <a:avLst/>
        </a:prstGeom>
        <a:solidFill>
          <a:schemeClr val="accent5">
            <a:hueOff val="-9981745"/>
            <a:satOff val="-15454"/>
            <a:lumOff val="0"/>
            <a:alphaOff val="0"/>
          </a:schemeClr>
        </a:solidFill>
        <a:ln w="15875" cap="rnd" cmpd="sng" algn="ctr">
          <a:solidFill>
            <a:schemeClr val="accent5">
              <a:hueOff val="-9981745"/>
              <a:satOff val="-15454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AF62A-0687-4CA7-ADD2-07B42CFC792E}">
      <dsp:nvSpPr>
        <dsp:cNvPr id="0" name=""/>
        <dsp:cNvSpPr/>
      </dsp:nvSpPr>
      <dsp:spPr>
        <a:xfrm>
          <a:off x="0" y="3774412"/>
          <a:ext cx="6309300" cy="9434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Welcome to the future</a:t>
          </a:r>
        </a:p>
      </dsp:txBody>
      <dsp:txXfrm>
        <a:off x="0" y="3774412"/>
        <a:ext cx="6309300" cy="9434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EF8C5-F935-49CB-ADC7-FBA4AB2E9A12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F4AD4-174A-437F-AC1C-F6F446EF00D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7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63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959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36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8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27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41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44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516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3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96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96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14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836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25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29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0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878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638EBAB-8E24-46E5-B4E4-4E3412767ED6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3C932C4-5E29-4518-809A-AB6E7BC0029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5116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4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lackboard&#10;&#10;Description generated with high confidence">
            <a:extLst>
              <a:ext uri="{FF2B5EF4-FFF2-40B4-BE49-F238E27FC236}">
                <a16:creationId xmlns:a16="http://schemas.microsoft.com/office/drawing/2014/main" id="{A791BFF8-C47F-4A16-9B17-4D1D32775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92995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902D869-CEA8-4D7B-95C2-F0D13166C84B}"/>
              </a:ext>
            </a:extLst>
          </p:cNvPr>
          <p:cNvSpPr/>
          <p:nvPr/>
        </p:nvSpPr>
        <p:spPr>
          <a:xfrm>
            <a:off x="6181725" y="3172737"/>
            <a:ext cx="59571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Dr. Marius Terblanche</a:t>
            </a:r>
            <a:br>
              <a:rPr lang="en-US" sz="2400" b="1" dirty="0"/>
            </a:br>
            <a:r>
              <a:rPr lang="en-US" dirty="0"/>
              <a:t>Clinical Consultant in Critical Care Medicine, </a:t>
            </a:r>
            <a:br>
              <a:rPr lang="en-US" dirty="0"/>
            </a:br>
            <a:r>
              <a:rPr lang="en-US" dirty="0"/>
              <a:t>   Guy’s &amp; St.  Thomas’ NHS Foundation Trust, London, UK</a:t>
            </a:r>
            <a:br>
              <a:rPr lang="en-US" dirty="0"/>
            </a:br>
            <a:r>
              <a:rPr lang="en-US" dirty="0"/>
              <a:t>Chair, TAHI Working Group, ESICM</a:t>
            </a:r>
          </a:p>
          <a:p>
            <a:endParaRPr lang="en-US" dirty="0"/>
          </a:p>
          <a:p>
            <a:r>
              <a:rPr lang="en-US" dirty="0"/>
              <a:t>@mterblance2          @GSTTnhs</a:t>
            </a:r>
          </a:p>
          <a:p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7980E4-4D74-4785-9160-80A02A7ADB80}"/>
              </a:ext>
            </a:extLst>
          </p:cNvPr>
          <p:cNvSpPr txBox="1"/>
          <p:nvPr/>
        </p:nvSpPr>
        <p:spPr>
          <a:xfrm>
            <a:off x="5220586" y="1324256"/>
            <a:ext cx="69714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/>
              <a:t>What is deep learning &amp;</a:t>
            </a:r>
            <a:br>
              <a:rPr lang="en-GB" sz="4400" b="1" dirty="0"/>
            </a:br>
            <a:r>
              <a:rPr lang="en-GB" sz="4400" b="1" dirty="0"/>
              <a:t>deep neural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F8A222-266F-475A-9818-06A96C74F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480" y="6262094"/>
            <a:ext cx="2109399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5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6AAFF90-89E1-46D5-B8B5-3BFDBB92D8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561EB-1F28-472B-9957-DE53C44CC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448" y="90378"/>
            <a:ext cx="6229201" cy="6675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29E8C-03EA-47EE-8546-3A1A8EF08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471" y="197632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effectLst/>
              </a:rPr>
              <a:t>How does a deep neural network work?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6EE2F-C196-454D-976D-E7FE3B214F27}"/>
              </a:ext>
            </a:extLst>
          </p:cNvPr>
          <p:cNvSpPr txBox="1"/>
          <p:nvPr/>
        </p:nvSpPr>
        <p:spPr>
          <a:xfrm>
            <a:off x="9039225" y="6550223"/>
            <a:ext cx="3152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https://xkcd.com/1838/</a:t>
            </a:r>
          </a:p>
        </p:txBody>
      </p:sp>
    </p:spTree>
    <p:extLst>
      <p:ext uri="{BB962C8B-B14F-4D97-AF65-F5344CB8AC3E}">
        <p14:creationId xmlns:p14="http://schemas.microsoft.com/office/powerpoint/2010/main" val="1093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450C-113A-4182-AE4D-43B1139E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effectLst/>
              </a:rPr>
              <a:t>Data considerations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0246-D6DA-4D0D-82C2-37C8F41A1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800" dirty="0"/>
              <a:t>Supervised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5705E2-DCFE-418D-B858-97D6DE7EDFF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Uses labelled training datasets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Input (X) and output (Y) variables available 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LEARN FUNCTION Y=F(X)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(Semi-supervised learning)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Examples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400" dirty="0"/>
              <a:t>Regression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400" dirty="0"/>
              <a:t>Classification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400" dirty="0"/>
              <a:t>Etc.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endParaRPr lang="en-GB" sz="1400" dirty="0"/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0DE385-EBC7-4F8A-90F5-42E5420F3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sz="2800" dirty="0"/>
              <a:t>Unsupervised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FCACC3-158F-44DC-A3E9-2D03B2293624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Unlabelled training datasets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Only input (X) variable available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LEARN DATA STRUCTURE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GB" sz="1800" dirty="0"/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Examples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Clustering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Dimensionality reduction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AFD9BE-AD7C-4FA4-8B4F-F3D5C858E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800" dirty="0"/>
              <a:t>Reinforcement learning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923F599-667F-4F0F-9303-82B432D43E11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753636"/>
          </a:xfrm>
        </p:spPr>
        <p:txBody>
          <a:bodyPr>
            <a:normAutofit/>
          </a:bodyPr>
          <a:lstStyle/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Agent receive information from the environment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Learn to choose actions that will achieve some reward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sz="1800" dirty="0"/>
              <a:t>Example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Google DeepMind’s Go player</a:t>
            </a:r>
          </a:p>
        </p:txBody>
      </p:sp>
    </p:spTree>
    <p:extLst>
      <p:ext uri="{BB962C8B-B14F-4D97-AF65-F5344CB8AC3E}">
        <p14:creationId xmlns:p14="http://schemas.microsoft.com/office/powerpoint/2010/main" val="249602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76A5D-C0F7-4995-BB01-C56CC6621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effectLst/>
              </a:rPr>
              <a:t>How does a (supervised) DNN algorithm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BB9B8-3E40-4896-908F-1A272D617B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</a:rPr>
              <a:t>Learn a target function (</a:t>
            </a:r>
            <a:r>
              <a:rPr lang="en-GB" sz="2800" i="1" dirty="0">
                <a:solidFill>
                  <a:schemeClr val="tx1"/>
                </a:solidFill>
              </a:rPr>
              <a:t>f</a:t>
            </a:r>
            <a:r>
              <a:rPr lang="en-GB" sz="2800" dirty="0">
                <a:solidFill>
                  <a:schemeClr val="tx1"/>
                </a:solidFill>
              </a:rPr>
              <a:t>) that best maps input variables (x) to an output variable (y)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i="1" dirty="0">
                <a:solidFill>
                  <a:schemeClr val="tx1"/>
                </a:solidFill>
              </a:rPr>
              <a:t>f</a:t>
            </a:r>
            <a:r>
              <a:rPr lang="en-GB" sz="2800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tx1"/>
                </a:solidFill>
              </a:rPr>
              <a:t>Not interested  in shape or 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tx1"/>
                </a:solidFill>
              </a:rPr>
              <a:t>Only want to know if it is making accurate predictions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400" dirty="0">
                <a:solidFill>
                  <a:schemeClr val="tx1"/>
                </a:solidFill>
              </a:rPr>
              <a:t>Form estimated from available data</a:t>
            </a:r>
            <a:endParaRPr lang="en-GB" sz="28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GB" sz="2800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23BB25-711A-4E52-AF04-6175997DB9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0840" y="2710962"/>
            <a:ext cx="3562910" cy="1895475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>
            <a:normAutofit lnSpcReduction="10000"/>
          </a:bodyPr>
          <a:lstStyle/>
          <a:p>
            <a:pPr marL="36900" indent="0" algn="ctr">
              <a:buNone/>
            </a:pPr>
            <a:r>
              <a:rPr lang="en-GB" sz="4800" dirty="0">
                <a:solidFill>
                  <a:schemeClr val="tx1"/>
                </a:solidFill>
              </a:rPr>
              <a:t>Y = </a:t>
            </a:r>
            <a:r>
              <a:rPr lang="en-GB" sz="4800" i="1" dirty="0">
                <a:solidFill>
                  <a:schemeClr val="tx1"/>
                </a:solidFill>
              </a:rPr>
              <a:t>f</a:t>
            </a:r>
            <a:r>
              <a:rPr lang="en-GB" sz="4800" dirty="0">
                <a:solidFill>
                  <a:schemeClr val="tx1"/>
                </a:solidFill>
              </a:rPr>
              <a:t>(X)</a:t>
            </a:r>
            <a:endParaRPr lang="en-GB" sz="4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B5949E-11D1-4057-8A72-A040BB0CDDD3}"/>
              </a:ext>
            </a:extLst>
          </p:cNvPr>
          <p:cNvSpPr/>
          <p:nvPr/>
        </p:nvSpPr>
        <p:spPr>
          <a:xfrm>
            <a:off x="2254102" y="6581271"/>
            <a:ext cx="100548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https://aws.amazon.com/blogs/machine-learning/introducing-gluon-an-easy-to-use-programming-interface-for-flexible-deep-learning/</a:t>
            </a:r>
          </a:p>
        </p:txBody>
      </p:sp>
      <p:pic>
        <p:nvPicPr>
          <p:cNvPr id="4" name="Picture 3" descr="A close up of a map&#10;&#10;Description generated with high confidence">
            <a:extLst>
              <a:ext uri="{FF2B5EF4-FFF2-40B4-BE49-F238E27FC236}">
                <a16:creationId xmlns:a16="http://schemas.microsoft.com/office/drawing/2014/main" id="{4A74859C-36B1-47BD-B519-29813B7BE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25032" cy="658241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F371FC5-7472-4A84-BD13-CD40DA131299}"/>
              </a:ext>
            </a:extLst>
          </p:cNvPr>
          <p:cNvSpPr/>
          <p:nvPr/>
        </p:nvSpPr>
        <p:spPr>
          <a:xfrm>
            <a:off x="2495550" y="2085976"/>
            <a:ext cx="1971675" cy="100965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75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>
            <a:extLst>
              <a:ext uri="{FF2B5EF4-FFF2-40B4-BE49-F238E27FC236}">
                <a16:creationId xmlns:a16="http://schemas.microsoft.com/office/drawing/2014/main" id="{2E6BCD7C-B1DF-4D02-AFBD-9BFD9E9CD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277" y="237452"/>
            <a:ext cx="11047833" cy="970450"/>
          </a:xfrm>
        </p:spPr>
        <p:txBody>
          <a:bodyPr>
            <a:noAutofit/>
          </a:bodyPr>
          <a:lstStyle/>
          <a:p>
            <a:pPr algn="r"/>
            <a:r>
              <a:rPr lang="en-GB" dirty="0">
                <a:effectLst/>
                <a:latin typeface="+mn-lt"/>
              </a:rPr>
              <a:t>Repeated computational heavy lifting &amp; weight adjustment inside each ‘neuron’…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20D27B-455D-44A4-9A60-811215B312FC}"/>
              </a:ext>
            </a:extLst>
          </p:cNvPr>
          <p:cNvGrpSpPr/>
          <p:nvPr/>
        </p:nvGrpSpPr>
        <p:grpSpPr>
          <a:xfrm>
            <a:off x="400050" y="2029754"/>
            <a:ext cx="11117360" cy="3581683"/>
            <a:chOff x="485775" y="1073899"/>
            <a:chExt cx="11117360" cy="358168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F64D38-B302-4C56-B50E-2FB9D1C915C4}"/>
                </a:ext>
              </a:extLst>
            </p:cNvPr>
            <p:cNvSpPr txBox="1"/>
            <p:nvPr/>
          </p:nvSpPr>
          <p:spPr>
            <a:xfrm>
              <a:off x="485775" y="1073899"/>
              <a:ext cx="120015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Inputs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CB9499-301A-499C-A787-C0E49D2EEF67}"/>
                </a:ext>
              </a:extLst>
            </p:cNvPr>
            <p:cNvSpPr txBox="1"/>
            <p:nvPr/>
          </p:nvSpPr>
          <p:spPr>
            <a:xfrm>
              <a:off x="2057400" y="1073899"/>
              <a:ext cx="120015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Weights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E4DFCD6-D464-420D-8B74-D9FD8824DAAD}"/>
                </a:ext>
              </a:extLst>
            </p:cNvPr>
            <p:cNvGrpSpPr/>
            <p:nvPr/>
          </p:nvGrpSpPr>
          <p:grpSpPr>
            <a:xfrm>
              <a:off x="828675" y="1811815"/>
              <a:ext cx="10774460" cy="2843767"/>
              <a:chOff x="828675" y="1811815"/>
              <a:chExt cx="10774460" cy="284376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D5E270-56BD-40E9-AFB0-23550BD6ECF3}"/>
                  </a:ext>
                </a:extLst>
              </p:cNvPr>
              <p:cNvSpPr txBox="1"/>
              <p:nvPr/>
            </p:nvSpPr>
            <p:spPr>
              <a:xfrm>
                <a:off x="2400300" y="1846302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GB" baseline="-25000" dirty="0"/>
                  <a:t>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E7BF9C1-5852-4C57-ABCA-FF2B7DDFF0F2}"/>
                  </a:ext>
                </a:extLst>
              </p:cNvPr>
              <p:cNvSpPr txBox="1"/>
              <p:nvPr/>
            </p:nvSpPr>
            <p:spPr>
              <a:xfrm>
                <a:off x="828675" y="4259820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X</a:t>
                </a:r>
                <a:r>
                  <a:rPr lang="en-GB" baseline="-25000" dirty="0"/>
                  <a:t>4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18214E-3AE6-46AF-B6FF-316FB8A83098}"/>
                  </a:ext>
                </a:extLst>
              </p:cNvPr>
              <p:cNvSpPr txBox="1"/>
              <p:nvPr/>
            </p:nvSpPr>
            <p:spPr>
              <a:xfrm>
                <a:off x="2400300" y="3472934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GB" baseline="-25000" dirty="0"/>
                  <a:t>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D9EEBC-CFEF-488F-A4B1-EB10B227BCCE}"/>
                  </a:ext>
                </a:extLst>
              </p:cNvPr>
              <p:cNvSpPr txBox="1"/>
              <p:nvPr/>
            </p:nvSpPr>
            <p:spPr>
              <a:xfrm>
                <a:off x="2400300" y="4286250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GB" baseline="-25000" dirty="0"/>
                  <a:t>4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3448638-A5E5-4690-8CFD-C76F46B16C9C}"/>
                  </a:ext>
                </a:extLst>
              </p:cNvPr>
              <p:cNvSpPr txBox="1"/>
              <p:nvPr/>
            </p:nvSpPr>
            <p:spPr>
              <a:xfrm>
                <a:off x="2400300" y="2659618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/>
                  <a:t>W</a:t>
                </a:r>
                <a:r>
                  <a:rPr lang="en-GB" baseline="-25000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2ED2CC0-B428-449D-AFD7-902D25BA990B}"/>
                  </a:ext>
                </a:extLst>
              </p:cNvPr>
              <p:cNvSpPr txBox="1"/>
              <p:nvPr/>
            </p:nvSpPr>
            <p:spPr>
              <a:xfrm>
                <a:off x="828675" y="2659618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X</a:t>
                </a:r>
                <a:r>
                  <a:rPr lang="en-GB" baseline="-25000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385FA1-D800-4421-9610-DB2C6159E0D0}"/>
                  </a:ext>
                </a:extLst>
              </p:cNvPr>
              <p:cNvSpPr txBox="1"/>
              <p:nvPr/>
            </p:nvSpPr>
            <p:spPr>
              <a:xfrm>
                <a:off x="828675" y="1857970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X</a:t>
                </a:r>
                <a:r>
                  <a:rPr lang="en-GB" baseline="-25000" dirty="0"/>
                  <a:t>1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A275F88-ABA4-40BC-BB4F-01A7308171FB}"/>
                  </a:ext>
                </a:extLst>
              </p:cNvPr>
              <p:cNvSpPr txBox="1"/>
              <p:nvPr/>
            </p:nvSpPr>
            <p:spPr>
              <a:xfrm>
                <a:off x="828675" y="3459719"/>
                <a:ext cx="514350" cy="369332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X</a:t>
                </a:r>
                <a:r>
                  <a:rPr lang="en-GB" baseline="-25000" dirty="0"/>
                  <a:t>3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2247C2D-3B3A-40BC-95C6-E8CD0347D74F}"/>
                  </a:ext>
                </a:extLst>
              </p:cNvPr>
              <p:cNvSpPr txBox="1"/>
              <p:nvPr/>
            </p:nvSpPr>
            <p:spPr>
              <a:xfrm>
                <a:off x="9917210" y="2949148"/>
                <a:ext cx="1685925" cy="461665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2400" b="1" dirty="0">
                    <a:solidFill>
                      <a:schemeClr val="bg1"/>
                    </a:solidFill>
                  </a:rPr>
                  <a:t>Output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C69799D-0DF3-4062-93F1-500671423921}"/>
                  </a:ext>
                </a:extLst>
              </p:cNvPr>
              <p:cNvSpPr txBox="1"/>
              <p:nvPr/>
            </p:nvSpPr>
            <p:spPr>
              <a:xfrm>
                <a:off x="4417082" y="3998717"/>
                <a:ext cx="1304925" cy="584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Process summation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B6CEBA-0117-4674-B794-FB0D4C589975}"/>
                  </a:ext>
                </a:extLst>
              </p:cNvPr>
              <p:cNvSpPr txBox="1"/>
              <p:nvPr/>
            </p:nvSpPr>
            <p:spPr>
              <a:xfrm>
                <a:off x="7359747" y="1811815"/>
                <a:ext cx="1200150" cy="584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Activation function</a:t>
                </a: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5F2FE226-A445-4D53-822D-B6C6132FB0A9}"/>
                  </a:ext>
                </a:extLst>
              </p:cNvPr>
              <p:cNvCxnSpPr>
                <a:cxnSpLocks/>
                <a:stCxn id="2" idx="3"/>
              </p:cNvCxnSpPr>
              <p:nvPr/>
            </p:nvCxnSpPr>
            <p:spPr>
              <a:xfrm flipV="1">
                <a:off x="8907581" y="3189505"/>
                <a:ext cx="988363" cy="4616"/>
              </a:xfrm>
              <a:prstGeom prst="straightConnector1">
                <a:avLst/>
              </a:prstGeom>
              <a:ln w="19050" cap="flat" cmpd="sng" algn="ctr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247E9941-47D1-442C-A5E1-6FC20DC7FD18}"/>
                  </a:ext>
                </a:extLst>
              </p:cNvPr>
              <p:cNvCxnSpPr/>
              <p:nvPr/>
            </p:nvCxnSpPr>
            <p:spPr>
              <a:xfrm>
                <a:off x="1509709" y="4474607"/>
                <a:ext cx="885825" cy="0"/>
              </a:xfrm>
              <a:prstGeom prst="straightConnector1">
                <a:avLst/>
              </a:prstGeom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C09A07FF-5909-42AC-96B2-E00E60D59514}"/>
                  </a:ext>
                </a:extLst>
              </p:cNvPr>
              <p:cNvCxnSpPr/>
              <p:nvPr/>
            </p:nvCxnSpPr>
            <p:spPr>
              <a:xfrm>
                <a:off x="1509710" y="3661291"/>
                <a:ext cx="885825" cy="0"/>
              </a:xfrm>
              <a:prstGeom prst="straightConnector1">
                <a:avLst/>
              </a:prstGeom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407E1CE-1323-4731-9749-CA22A2D78693}"/>
                  </a:ext>
                </a:extLst>
              </p:cNvPr>
              <p:cNvCxnSpPr/>
              <p:nvPr/>
            </p:nvCxnSpPr>
            <p:spPr>
              <a:xfrm>
                <a:off x="1509711" y="2847975"/>
                <a:ext cx="885825" cy="0"/>
              </a:xfrm>
              <a:prstGeom prst="straightConnector1">
                <a:avLst/>
              </a:prstGeom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A2F5984F-A41F-45CA-B2DD-3313281C77BB}"/>
                  </a:ext>
                </a:extLst>
              </p:cNvPr>
              <p:cNvCxnSpPr/>
              <p:nvPr/>
            </p:nvCxnSpPr>
            <p:spPr>
              <a:xfrm>
                <a:off x="1509712" y="2042636"/>
                <a:ext cx="885825" cy="0"/>
              </a:xfrm>
              <a:prstGeom prst="straightConnector1">
                <a:avLst/>
              </a:prstGeom>
              <a:ln w="1905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BF20B81-40B3-4881-9D94-EB8B8DC823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6574" y="3644385"/>
                <a:ext cx="1190626" cy="830222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9DCFE699-CD0C-416E-AFD5-2F7CCC675D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76574" y="3295650"/>
                <a:ext cx="1190626" cy="381001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E13BD15F-B427-4554-AB22-0D62C11D05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6574" y="2844284"/>
                <a:ext cx="1190626" cy="184666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A5F0EBD-1341-44EA-898A-F7494766BF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76575" y="2042636"/>
                <a:ext cx="1190625" cy="731372"/>
              </a:xfrm>
              <a:prstGeom prst="straightConnector1">
                <a:avLst/>
              </a:prstGeom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A326525-0025-4748-B7FD-0005342DCF7D}"/>
                  </a:ext>
                </a:extLst>
              </p:cNvPr>
              <p:cNvGrpSpPr/>
              <p:nvPr/>
            </p:nvGrpSpPr>
            <p:grpSpPr>
              <a:xfrm>
                <a:off x="4350709" y="2545976"/>
                <a:ext cx="4556872" cy="1296290"/>
                <a:chOff x="4350709" y="2545976"/>
                <a:chExt cx="4556872" cy="12962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7CCA0A8-3C3F-46C5-893C-61525EEEF6B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59385" y="2807252"/>
                      <a:ext cx="1238250" cy="764505"/>
                    </a:xfrm>
                    <a:prstGeom prst="rect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ctrlPr>
                                  <a:rPr lang="en-GB" sz="160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sz="1600" b="0" i="1" baseline="-2500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GB" sz="1600" b="0" i="1" baseline="-25000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+..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3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4" name="TextBox 23">
                      <a:extLst>
                        <a:ext uri="{FF2B5EF4-FFF2-40B4-BE49-F238E27FC236}">
                          <a16:creationId xmlns:a16="http://schemas.microsoft.com/office/drawing/2014/main" id="{87CCA0A8-3C3F-46C5-893C-61525EEEF6B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59385" y="2807252"/>
                      <a:ext cx="1238250" cy="76450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912C6F7-0ED9-473F-8839-FC90AAB71403}"/>
                    </a:ext>
                  </a:extLst>
                </p:cNvPr>
                <p:cNvSpPr txBox="1"/>
                <p:nvPr/>
              </p:nvSpPr>
              <p:spPr>
                <a:xfrm>
                  <a:off x="7116859" y="2821121"/>
                  <a:ext cx="1685925" cy="763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algn="ctr"/>
                  <a:endParaRPr lang="en-GB" sz="2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CF8667EC-E0DF-4143-8E55-78244DFBC2F9}"/>
                    </a:ext>
                  </a:extLst>
                </p:cNvPr>
                <p:cNvCxnSpPr>
                  <a:cxnSpLocks/>
                  <a:stCxn id="24" idx="3"/>
                </p:cNvCxnSpPr>
                <p:nvPr/>
              </p:nvCxnSpPr>
              <p:spPr>
                <a:xfrm>
                  <a:off x="5697635" y="3189505"/>
                  <a:ext cx="1409700" cy="13216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accent5">
                      <a:lumMod val="20000"/>
                      <a:lumOff val="80000"/>
                    </a:schemeClr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42FBEB4-0FCC-49A8-81ED-8DAB60D8802A}"/>
                    </a:ext>
                  </a:extLst>
                </p:cNvPr>
                <p:cNvSpPr/>
                <p:nvPr/>
              </p:nvSpPr>
              <p:spPr>
                <a:xfrm>
                  <a:off x="4350709" y="2545976"/>
                  <a:ext cx="4556872" cy="1296290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58E0299-E1B9-427D-85CA-C3FA50FA9719}"/>
                    </a:ext>
                  </a:extLst>
                </p:cNvPr>
                <p:cNvSpPr txBox="1"/>
                <p:nvPr/>
              </p:nvSpPr>
              <p:spPr>
                <a:xfrm>
                  <a:off x="5781165" y="3019107"/>
                  <a:ext cx="1142201" cy="338554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600" dirty="0"/>
                    <a:t>Nett input</a:t>
                  </a:r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DC020-439F-4FB0-9F7B-0135887E40CB}"/>
                  </a:ext>
                </a:extLst>
              </p:cNvPr>
              <p:cNvSpPr txBox="1"/>
              <p:nvPr/>
            </p:nvSpPr>
            <p:spPr>
              <a:xfrm>
                <a:off x="4598894" y="2368039"/>
                <a:ext cx="889189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dirty="0"/>
                  <a:t>Neuron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7B121DF-1A12-45AF-88AC-CBD14550C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42966" y="2819860"/>
                <a:ext cx="1583619" cy="764505"/>
              </a:xfrm>
              <a:prstGeom prst="rect">
                <a:avLst/>
              </a:prstGeom>
            </p:spPr>
          </p:pic>
          <p:sp>
            <p:nvSpPr>
              <p:cNvPr id="53" name="Arrow: Down 52">
                <a:extLst>
                  <a:ext uri="{FF2B5EF4-FFF2-40B4-BE49-F238E27FC236}">
                    <a16:creationId xmlns:a16="http://schemas.microsoft.com/office/drawing/2014/main" id="{34F3F01F-6F88-4495-BA67-56E6F9A34640}"/>
                  </a:ext>
                </a:extLst>
              </p:cNvPr>
              <p:cNvSpPr/>
              <p:nvPr/>
            </p:nvSpPr>
            <p:spPr>
              <a:xfrm>
                <a:off x="7840927" y="2422111"/>
                <a:ext cx="187695" cy="36370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Arrow: Down 53">
                <a:extLst>
                  <a:ext uri="{FF2B5EF4-FFF2-40B4-BE49-F238E27FC236}">
                    <a16:creationId xmlns:a16="http://schemas.microsoft.com/office/drawing/2014/main" id="{7CCE0B22-C52E-40F0-9612-D6B6DF195412}"/>
                  </a:ext>
                </a:extLst>
              </p:cNvPr>
              <p:cNvSpPr/>
              <p:nvPr/>
            </p:nvSpPr>
            <p:spPr>
              <a:xfrm rot="10800000">
                <a:off x="4984662" y="3613815"/>
                <a:ext cx="187695" cy="363706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6" name="Arrow: Down 55">
              <a:extLst>
                <a:ext uri="{FF2B5EF4-FFF2-40B4-BE49-F238E27FC236}">
                  <a16:creationId xmlns:a16="http://schemas.microsoft.com/office/drawing/2014/main" id="{59FF35C5-8BD8-475D-8DCE-333CE91DA7CB}"/>
                </a:ext>
              </a:extLst>
            </p:cNvPr>
            <p:cNvSpPr/>
            <p:nvPr/>
          </p:nvSpPr>
          <p:spPr>
            <a:xfrm>
              <a:off x="2563627" y="1470026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Arrow: Down 56">
              <a:extLst>
                <a:ext uri="{FF2B5EF4-FFF2-40B4-BE49-F238E27FC236}">
                  <a16:creationId xmlns:a16="http://schemas.microsoft.com/office/drawing/2014/main" id="{BA472FA2-83EB-4A64-BC6D-E7ED1945B64D}"/>
                </a:ext>
              </a:extLst>
            </p:cNvPr>
            <p:cNvSpPr/>
            <p:nvPr/>
          </p:nvSpPr>
          <p:spPr>
            <a:xfrm>
              <a:off x="992002" y="1476762"/>
              <a:ext cx="187695" cy="363706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8" name="Content Placeholder 6">
            <a:extLst>
              <a:ext uri="{FF2B5EF4-FFF2-40B4-BE49-F238E27FC236}">
                <a16:creationId xmlns:a16="http://schemas.microsoft.com/office/drawing/2014/main" id="{EF458E22-E117-4C62-A275-3BA9878AD7E9}"/>
              </a:ext>
            </a:extLst>
          </p:cNvPr>
          <p:cNvSpPr txBox="1">
            <a:spLocks/>
          </p:cNvSpPr>
          <p:nvPr/>
        </p:nvSpPr>
        <p:spPr>
          <a:xfrm>
            <a:off x="9529482" y="5539347"/>
            <a:ext cx="2544898" cy="11715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GB" sz="4800" dirty="0">
                <a:solidFill>
                  <a:schemeClr val="tx1"/>
                </a:solidFill>
              </a:rPr>
              <a:t>Y = </a:t>
            </a:r>
            <a:r>
              <a:rPr lang="en-GB" sz="4800" i="1" dirty="0">
                <a:solidFill>
                  <a:schemeClr val="tx1"/>
                </a:solidFill>
              </a:rPr>
              <a:t>f</a:t>
            </a:r>
            <a:r>
              <a:rPr lang="en-GB" sz="4800" dirty="0">
                <a:solidFill>
                  <a:schemeClr val="tx1"/>
                </a:solidFill>
              </a:rPr>
              <a:t>(X)</a:t>
            </a:r>
            <a:endParaRPr lang="en-GB" sz="4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76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1B9FC576-1E0D-4851-9023-BBFB70759201}"/>
              </a:ext>
            </a:extLst>
          </p:cNvPr>
          <p:cNvGrpSpPr/>
          <p:nvPr/>
        </p:nvGrpSpPr>
        <p:grpSpPr>
          <a:xfrm>
            <a:off x="1015677" y="5372554"/>
            <a:ext cx="9836671" cy="1036344"/>
            <a:chOff x="1488554" y="4734379"/>
            <a:chExt cx="9836671" cy="1036344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C9BAA932-596B-4107-9932-8CCC2BD48B96}"/>
                </a:ext>
              </a:extLst>
            </p:cNvPr>
            <p:cNvSpPr/>
            <p:nvPr/>
          </p:nvSpPr>
          <p:spPr>
            <a:xfrm>
              <a:off x="1495219" y="4820164"/>
              <a:ext cx="7267781" cy="2354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Arrow: Right 102">
              <a:extLst>
                <a:ext uri="{FF2B5EF4-FFF2-40B4-BE49-F238E27FC236}">
                  <a16:creationId xmlns:a16="http://schemas.microsoft.com/office/drawing/2014/main" id="{98D61A61-96D6-431A-AB4D-E1C36C1594F3}"/>
                </a:ext>
              </a:extLst>
            </p:cNvPr>
            <p:cNvSpPr/>
            <p:nvPr/>
          </p:nvSpPr>
          <p:spPr>
            <a:xfrm rot="10800000">
              <a:off x="1488554" y="5466778"/>
              <a:ext cx="7267781" cy="23541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830F30-9FD9-4246-805F-E29CB0E8461D}"/>
                </a:ext>
              </a:extLst>
            </p:cNvPr>
            <p:cNvSpPr txBox="1"/>
            <p:nvPr/>
          </p:nvSpPr>
          <p:spPr>
            <a:xfrm>
              <a:off x="3072376" y="4734379"/>
              <a:ext cx="4113466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Forward propagation of input pattern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5DF0B8-258F-4F24-9DF3-DACC4B20A7D2}"/>
                </a:ext>
              </a:extLst>
            </p:cNvPr>
            <p:cNvSpPr txBox="1"/>
            <p:nvPr/>
          </p:nvSpPr>
          <p:spPr>
            <a:xfrm>
              <a:off x="9272034" y="4845944"/>
              <a:ext cx="2053191" cy="83099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/>
                <a:t>Calculate LOSS function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55BBD17-9513-469A-BFC1-1739331B63DA}"/>
                </a:ext>
              </a:extLst>
            </p:cNvPr>
            <p:cNvSpPr txBox="1"/>
            <p:nvPr/>
          </p:nvSpPr>
          <p:spPr>
            <a:xfrm>
              <a:off x="2255507" y="5401391"/>
              <a:ext cx="5775958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Back propagation: calculate derivatives of network weights</a:t>
              </a:r>
            </a:p>
          </p:txBody>
        </p:sp>
      </p:grpSp>
      <p:sp>
        <p:nvSpPr>
          <p:cNvPr id="106" name="Content Placeholder 6">
            <a:extLst>
              <a:ext uri="{FF2B5EF4-FFF2-40B4-BE49-F238E27FC236}">
                <a16:creationId xmlns:a16="http://schemas.microsoft.com/office/drawing/2014/main" id="{D8D0769D-D03E-44B5-B65F-AE1E50510259}"/>
              </a:ext>
            </a:extLst>
          </p:cNvPr>
          <p:cNvSpPr txBox="1">
            <a:spLocks/>
          </p:cNvSpPr>
          <p:nvPr/>
        </p:nvSpPr>
        <p:spPr>
          <a:xfrm>
            <a:off x="9579899" y="92473"/>
            <a:ext cx="2544898" cy="11715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l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GB" sz="4000" dirty="0">
                <a:solidFill>
                  <a:schemeClr val="tx1"/>
                </a:solidFill>
              </a:rPr>
              <a:t>Y = </a:t>
            </a:r>
            <a:r>
              <a:rPr lang="en-GB" sz="4000" i="1" dirty="0">
                <a:solidFill>
                  <a:schemeClr val="tx1"/>
                </a:solidFill>
              </a:rPr>
              <a:t>f</a:t>
            </a:r>
            <a:r>
              <a:rPr lang="en-GB" sz="4000" dirty="0">
                <a:solidFill>
                  <a:schemeClr val="tx1"/>
                </a:solidFill>
              </a:rPr>
              <a:t>(X)</a:t>
            </a:r>
            <a:endParaRPr lang="en-GB" sz="4000" i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F400C-0A80-469E-853B-73449C288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05" y="630666"/>
            <a:ext cx="9077970" cy="444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9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045B-23B8-4487-BD8F-4A70A5368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4850" y="2619375"/>
            <a:ext cx="3847581" cy="1619250"/>
          </a:xfrm>
        </p:spPr>
        <p:txBody>
          <a:bodyPr>
            <a:normAutofit fontScale="90000"/>
          </a:bodyPr>
          <a:lstStyle/>
          <a:p>
            <a:r>
              <a:rPr lang="en-GB" sz="5400" b="1" dirty="0">
                <a:effectLst/>
              </a:rPr>
              <a:t>Time-series</a:t>
            </a:r>
            <a:br>
              <a:rPr lang="en-GB" sz="5400" b="1" dirty="0">
                <a:effectLst/>
              </a:rPr>
            </a:br>
            <a:r>
              <a:rPr lang="en-GB" sz="5400" b="1" dirty="0">
                <a:effectLst/>
              </a:rPr>
              <a:t>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7D6AF-278F-4DFB-B162-35D5B255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1925"/>
            <a:ext cx="8438743" cy="6326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5093B0-B491-49D8-9918-B8F7E7F59F9B}"/>
              </a:ext>
            </a:extLst>
          </p:cNvPr>
          <p:cNvSpPr txBox="1"/>
          <p:nvPr/>
        </p:nvSpPr>
        <p:spPr>
          <a:xfrm>
            <a:off x="3753257" y="6509861"/>
            <a:ext cx="8438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https://naadispeaks.wordpress.com/2016/12/20/time-series-forecasting-with-azure-ml/</a:t>
            </a:r>
          </a:p>
        </p:txBody>
      </p:sp>
    </p:spTree>
    <p:extLst>
      <p:ext uri="{BB962C8B-B14F-4D97-AF65-F5344CB8AC3E}">
        <p14:creationId xmlns:p14="http://schemas.microsoft.com/office/powerpoint/2010/main" val="181654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73CBC-4C12-453D-8246-D0D0EA151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1999" cy="65502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0B9678-9D22-4D47-916C-43F52DDA5D61}"/>
              </a:ext>
            </a:extLst>
          </p:cNvPr>
          <p:cNvSpPr txBox="1"/>
          <p:nvPr/>
        </p:nvSpPr>
        <p:spPr>
          <a:xfrm>
            <a:off x="6982047" y="6550223"/>
            <a:ext cx="5209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Hung-Yi Lee: https://slideplayer.com/slide/7478657/</a:t>
            </a:r>
          </a:p>
        </p:txBody>
      </p:sp>
    </p:spTree>
    <p:extLst>
      <p:ext uri="{BB962C8B-B14F-4D97-AF65-F5344CB8AC3E}">
        <p14:creationId xmlns:p14="http://schemas.microsoft.com/office/powerpoint/2010/main" val="37585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D8DAC-0908-441A-8B0B-F762EC17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502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4C14E-0209-4FD5-AAD2-35339CE94B07}"/>
              </a:ext>
            </a:extLst>
          </p:cNvPr>
          <p:cNvSpPr/>
          <p:nvPr/>
        </p:nvSpPr>
        <p:spPr>
          <a:xfrm>
            <a:off x="4467225" y="6550223"/>
            <a:ext cx="7724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https://www.scirra.com/tutorials/307/arrays-for-beginners/page-5</a:t>
            </a:r>
          </a:p>
        </p:txBody>
      </p:sp>
    </p:spTree>
    <p:extLst>
      <p:ext uri="{BB962C8B-B14F-4D97-AF65-F5344CB8AC3E}">
        <p14:creationId xmlns:p14="http://schemas.microsoft.com/office/powerpoint/2010/main" val="420349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6B646A-873B-41BB-8AE8-EF5DB6CD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9" y="194674"/>
            <a:ext cx="5177985" cy="23770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E19B71-999B-4B4E-9744-3EDE6A510163}"/>
              </a:ext>
            </a:extLst>
          </p:cNvPr>
          <p:cNvSpPr/>
          <p:nvPr/>
        </p:nvSpPr>
        <p:spPr>
          <a:xfrm>
            <a:off x="0" y="6402943"/>
            <a:ext cx="3681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https://arxiv.org/pdf/1511.03677.pdf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02F45-2501-4003-BCC3-770DD49C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898" y="194674"/>
            <a:ext cx="6524557" cy="6482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61D67F-9CEC-4C2B-9733-A73CC8401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99" y="2904537"/>
            <a:ext cx="5177985" cy="25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5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wall, indoor, man&#10;&#10;Description generated with very high confidence">
            <a:extLst>
              <a:ext uri="{FF2B5EF4-FFF2-40B4-BE49-F238E27FC236}">
                <a16:creationId xmlns:a16="http://schemas.microsoft.com/office/drawing/2014/main" id="{62EE4380-584D-4C52-9AC7-A13ACE21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8" r="20520" b="1"/>
          <a:stretch/>
        </p:blipFill>
        <p:spPr>
          <a:xfrm>
            <a:off x="7383781" y="10"/>
            <a:ext cx="4808220" cy="685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BE7827-5B1A-4F37-BF70-19F7C5C6BD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0"/>
            <a:ext cx="4690532" cy="6305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6354B8-699F-4DB9-8018-72388D79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81" y="560493"/>
            <a:ext cx="6636686" cy="892275"/>
          </a:xfrm>
        </p:spPr>
        <p:txBody>
          <a:bodyPr>
            <a:normAutofit/>
          </a:bodyPr>
          <a:lstStyle/>
          <a:p>
            <a:r>
              <a:rPr lang="en-GB" b="1" dirty="0">
                <a:effectLst/>
              </a:rPr>
              <a:t>Conflict of interest statement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656DE-1B27-4935-8175-F13CAC22B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21719"/>
            <a:ext cx="5978072" cy="3554617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Founder: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tx1"/>
                </a:solidFill>
                <a:effectLst/>
              </a:rPr>
              <a:t>ideation.AI Ltd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Part-time senior associate: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600" dirty="0">
                <a:solidFill>
                  <a:schemeClr val="tx1"/>
                </a:solidFill>
                <a:effectLst/>
              </a:rPr>
              <a:t>Deloitte Healthcare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Tech geek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All views are my own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28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211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045B-23B8-4487-BD8F-4A70A5368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3809" y="2943775"/>
            <a:ext cx="2466457" cy="970450"/>
          </a:xfrm>
        </p:spPr>
        <p:txBody>
          <a:bodyPr>
            <a:normAutofit fontScale="90000"/>
          </a:bodyPr>
          <a:lstStyle/>
          <a:p>
            <a:r>
              <a:rPr lang="en-GB" sz="4800" b="1" dirty="0">
                <a:effectLst/>
              </a:rPr>
              <a:t>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308B1-099B-425F-8931-B60FACD6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4" y="219075"/>
            <a:ext cx="9114191" cy="6419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9EF051-9534-4E88-A6BB-E4BC65B1C195}"/>
              </a:ext>
            </a:extLst>
          </p:cNvPr>
          <p:cNvSpPr/>
          <p:nvPr/>
        </p:nvSpPr>
        <p:spPr>
          <a:xfrm>
            <a:off x="2962794" y="6469618"/>
            <a:ext cx="9229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dirty="0"/>
              <a:t>https://mse238blog.stanford.edu/2017/08/imunizr/ai-takes-on-radiology/</a:t>
            </a:r>
          </a:p>
        </p:txBody>
      </p:sp>
    </p:spTree>
    <p:extLst>
      <p:ext uri="{BB962C8B-B14F-4D97-AF65-F5344CB8AC3E}">
        <p14:creationId xmlns:p14="http://schemas.microsoft.com/office/powerpoint/2010/main" val="30537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03D177-6123-4EF6-ACD2-3D3F4E8EDFD7}"/>
              </a:ext>
            </a:extLst>
          </p:cNvPr>
          <p:cNvSpPr/>
          <p:nvPr/>
        </p:nvSpPr>
        <p:spPr>
          <a:xfrm>
            <a:off x="3902149" y="6582685"/>
            <a:ext cx="82827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https://leonardoaraujosantos.gitbooks.io/artificial-inteligence/content/convolutional_neural_networks.html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07355-491B-444F-9E60-0DC9662B4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5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05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BA809BD-5B9C-491E-8289-522E155CA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6293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A8213EE-E08D-41CB-A50E-EA796DE5024E}"/>
              </a:ext>
            </a:extLst>
          </p:cNvPr>
          <p:cNvSpPr/>
          <p:nvPr/>
        </p:nvSpPr>
        <p:spPr>
          <a:xfrm>
            <a:off x="9166877" y="6545818"/>
            <a:ext cx="3025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400" dirty="0"/>
              <a:t>https://cs231n.github.io/classification/</a:t>
            </a:r>
          </a:p>
        </p:txBody>
      </p:sp>
    </p:spTree>
    <p:extLst>
      <p:ext uri="{BB962C8B-B14F-4D97-AF65-F5344CB8AC3E}">
        <p14:creationId xmlns:p14="http://schemas.microsoft.com/office/powerpoint/2010/main" val="406121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D8DAC-0908-441A-8B0B-F762EC17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5502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04C14E-0209-4FD5-AAD2-35339CE94B07}"/>
              </a:ext>
            </a:extLst>
          </p:cNvPr>
          <p:cNvSpPr/>
          <p:nvPr/>
        </p:nvSpPr>
        <p:spPr>
          <a:xfrm>
            <a:off x="4467225" y="6550223"/>
            <a:ext cx="77247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400" dirty="0"/>
              <a:t>https://www.scirra.com/tutorials/307/arrays-for-beginners/page-5</a:t>
            </a:r>
          </a:p>
        </p:txBody>
      </p:sp>
    </p:spTree>
    <p:extLst>
      <p:ext uri="{BB962C8B-B14F-4D97-AF65-F5344CB8AC3E}">
        <p14:creationId xmlns:p14="http://schemas.microsoft.com/office/powerpoint/2010/main" val="271098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E4864A-91FC-46EA-BCD8-9DF3495E8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" y="133350"/>
            <a:ext cx="12057256" cy="659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43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" y="1465387"/>
            <a:ext cx="6442502" cy="5232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3932634"/>
            <a:ext cx="5230813" cy="27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E849C1-9CC3-4712-9A9A-BF5336F75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/>
          <a:stretch/>
        </p:blipFill>
        <p:spPr>
          <a:xfrm>
            <a:off x="91648" y="160103"/>
            <a:ext cx="8705483" cy="1171747"/>
          </a:xfrm>
          <a:prstGeom prst="rect">
            <a:avLst/>
          </a:prstGeom>
        </p:spPr>
      </p:pic>
      <p:pic>
        <p:nvPicPr>
          <p:cNvPr id="3074" name="Picture 2" descr="Image result for nature magazine logo">
            <a:extLst>
              <a:ext uri="{FF2B5EF4-FFF2-40B4-BE49-F238E27FC236}">
                <a16:creationId xmlns:a16="http://schemas.microsoft.com/office/drawing/2014/main" id="{D8D1A408-40E8-4140-B975-4EC3A6D8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048" y="1126976"/>
            <a:ext cx="2742453" cy="268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FDFA11-6B67-400C-BB9C-8CB8888B9F2B}"/>
              </a:ext>
            </a:extLst>
          </p:cNvPr>
          <p:cNvSpPr txBox="1"/>
          <p:nvPr/>
        </p:nvSpPr>
        <p:spPr>
          <a:xfrm>
            <a:off x="9652501" y="2255170"/>
            <a:ext cx="1677971" cy="37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[Feb 2017]</a:t>
            </a:r>
          </a:p>
        </p:txBody>
      </p:sp>
    </p:spTree>
    <p:extLst>
      <p:ext uri="{BB962C8B-B14F-4D97-AF65-F5344CB8AC3E}">
        <p14:creationId xmlns:p14="http://schemas.microsoft.com/office/powerpoint/2010/main" val="20423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699B4-575C-4853-9FEF-1964DE21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b="1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2BE84-71BB-4327-95D4-717FEC2E7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61179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tx1"/>
                </a:solidFill>
                <a:effectLst/>
              </a:rPr>
              <a:t>Multiple (deep and complex) algorithms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tx1"/>
                </a:solidFill>
                <a:effectLst/>
              </a:rPr>
              <a:t>Open-source programme languages include algorithms in modules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sz="2800" dirty="0">
                <a:solidFill>
                  <a:schemeClr val="tx1"/>
                </a:solidFill>
                <a:effectLst/>
              </a:rPr>
              <a:t>Python / 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tx1"/>
                </a:solidFill>
                <a:effectLst/>
              </a:rPr>
              <a:t>Need to understand where the “bear traps” are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200" dirty="0">
                <a:solidFill>
                  <a:schemeClr val="tx1"/>
                </a:solidFill>
                <a:effectLst/>
              </a:rPr>
              <a:t>Neural networks are cool!</a:t>
            </a:r>
          </a:p>
          <a:p>
            <a:pPr>
              <a:buFont typeface="Courier New" panose="02070309020205020404" pitchFamily="49" charset="0"/>
              <a:buChar char="o"/>
            </a:pPr>
            <a:endParaRPr lang="en-GB" sz="32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45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3526162"/>
              </p:ext>
            </p:extLst>
          </p:nvPr>
        </p:nvGraphicFramePr>
        <p:xfrm>
          <a:off x="534687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01283AA-4D5A-4721-B278-BA034182C4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20" y="6285992"/>
            <a:ext cx="2112407" cy="505733"/>
          </a:xfrm>
          <a:prstGeom prst="rect">
            <a:avLst/>
          </a:prstGeom>
        </p:spPr>
      </p:pic>
      <p:pic>
        <p:nvPicPr>
          <p:cNvPr id="10" name="Picture 9" descr="A close up of a book&#10;&#10;Description generated with high confidence">
            <a:extLst>
              <a:ext uri="{FF2B5EF4-FFF2-40B4-BE49-F238E27FC236}">
                <a16:creationId xmlns:a16="http://schemas.microsoft.com/office/drawing/2014/main" id="{5A831DE3-C222-46FA-9DF9-AFD537B8C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8" y="533082"/>
            <a:ext cx="4831028" cy="507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28F65-C843-4C39-9601-443ACBF0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Welcome to the future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F6B1E-BAA9-4364-8648-EE0E75B96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Computers doing things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computers are good 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E642E21-BEAE-42F4-AC8B-2EA677DCFE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30204" y="2549349"/>
            <a:ext cx="4827754" cy="341153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AA5D00-4404-41D3-A74A-46C1F871C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Humans doing things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humans are good at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A4702AC-D71C-4BA7-98E7-2EFE1412C9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29374" y="2719926"/>
            <a:ext cx="4760913" cy="31599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288CA40-E45C-428E-963C-AB0037AB7F8C}"/>
              </a:ext>
            </a:extLst>
          </p:cNvPr>
          <p:cNvSpPr txBox="1">
            <a:spLocks/>
          </p:cNvSpPr>
          <p:nvPr/>
        </p:nvSpPr>
        <p:spPr>
          <a:xfrm>
            <a:off x="7616253" y="6082121"/>
            <a:ext cx="4503157" cy="7758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GB" sz="1800" dirty="0"/>
              <a:t>@mterblanche2   @GSTT_ICU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6BA6D-44EA-4C97-B002-2034DFFC4E7F}"/>
              </a:ext>
            </a:extLst>
          </p:cNvPr>
          <p:cNvSpPr txBox="1"/>
          <p:nvPr/>
        </p:nvSpPr>
        <p:spPr>
          <a:xfrm>
            <a:off x="56560" y="6344241"/>
            <a:ext cx="7202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https://trystanowainhughes.wordpress.com/2015/05/10/</a:t>
            </a:r>
            <a:br>
              <a:rPr lang="en-GB" sz="1200" dirty="0"/>
            </a:br>
            <a:r>
              <a:rPr lang="en-GB" sz="1200" dirty="0"/>
              <a:t>https://www.psfk.com/2015/04/cognitive-computing-explanation-understanding-ibm-watson.html</a:t>
            </a:r>
          </a:p>
        </p:txBody>
      </p:sp>
    </p:spTree>
    <p:extLst>
      <p:ext uri="{BB962C8B-B14F-4D97-AF65-F5344CB8AC3E}">
        <p14:creationId xmlns:p14="http://schemas.microsoft.com/office/powerpoint/2010/main" val="40179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A322-66F6-49C1-8732-7B1991D7C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9599"/>
            <a:ext cx="4476750" cy="5273675"/>
          </a:xfrm>
        </p:spPr>
        <p:txBody>
          <a:bodyPr>
            <a:normAutofit/>
          </a:bodyPr>
          <a:lstStyle/>
          <a:p>
            <a:r>
              <a:rPr lang="en-GB" b="1" dirty="0">
                <a:effectLst/>
              </a:rPr>
              <a:t>Technology likely to transform healthcare beyond 2017</a:t>
            </a:r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3A88268-A10E-4C0F-B209-729C6653FAE7}"/>
              </a:ext>
            </a:extLst>
          </p:cNvPr>
          <p:cNvSpPr txBox="1"/>
          <p:nvPr/>
        </p:nvSpPr>
        <p:spPr>
          <a:xfrm>
            <a:off x="4046899" y="61514"/>
            <a:ext cx="8145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http://blogs.deloitte.co.uk/health/2017/01/12-medical-technology-innovations-likely-to-transform-healthcare-in-2017.html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A67C238-DCD2-48D3-9623-5904B3A16C5E}"/>
              </a:ext>
            </a:extLst>
          </p:cNvPr>
          <p:cNvSpPr/>
          <p:nvPr/>
        </p:nvSpPr>
        <p:spPr>
          <a:xfrm>
            <a:off x="8999148" y="782438"/>
            <a:ext cx="2064019" cy="1246388"/>
          </a:xfrm>
          <a:prstGeom prst="ellipse">
            <a:avLst/>
          </a:prstGeom>
          <a:noFill/>
          <a:ln w="889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08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holding a guitar&#10;&#10;Description generated with high confidence">
            <a:extLst>
              <a:ext uri="{FF2B5EF4-FFF2-40B4-BE49-F238E27FC236}">
                <a16:creationId xmlns:a16="http://schemas.microsoft.com/office/drawing/2014/main" id="{BA4A2F0D-F69C-4AA0-88B8-219B52FFEA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9" r="15399" b="-1"/>
          <a:stretch/>
        </p:blipFill>
        <p:spPr>
          <a:xfrm>
            <a:off x="7338061" y="10"/>
            <a:ext cx="4853940" cy="6857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BE7827-5B1A-4F37-BF70-19F7C5C6BDE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0"/>
            <a:ext cx="4690532" cy="630555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9140F3A-C9B3-4E58-AC37-08A933AB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60493"/>
            <a:ext cx="5978072" cy="892275"/>
          </a:xfrm>
        </p:spPr>
        <p:txBody>
          <a:bodyPr>
            <a:normAutofit/>
          </a:bodyPr>
          <a:lstStyle/>
          <a:p>
            <a:r>
              <a:rPr lang="en-GB" b="1" dirty="0">
                <a:effectLst/>
              </a:rPr>
              <a:t>Discussion points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13D01C-C590-4F0B-92B7-C2A4F2249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9080"/>
            <a:ext cx="5978072" cy="4004540"/>
          </a:xfrm>
        </p:spPr>
        <p:txBody>
          <a:bodyPr anchor="ctr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tx1"/>
                </a:solidFill>
                <a:effectLst/>
              </a:rPr>
              <a:t>A brief introduction of deep learning &amp; what goes on under the bonnet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tx1"/>
                </a:solidFill>
                <a:effectLst/>
              </a:rPr>
              <a:t>Time-series data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3600" dirty="0">
                <a:solidFill>
                  <a:schemeClr val="tx1"/>
                </a:solidFill>
                <a:effectLst/>
              </a:rPr>
              <a:t>Computer vision </a:t>
            </a:r>
          </a:p>
          <a:p>
            <a:pPr marL="36900" indent="0">
              <a:buNone/>
            </a:pPr>
            <a:endParaRPr lang="en-GB" sz="36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4201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09C1-511F-4035-A64D-932E5A007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Deep learning in critical illness is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F8C7DC5-ED7F-40FB-9C7A-85BC1E060CDF}"/>
              </a:ext>
            </a:extLst>
          </p:cNvPr>
          <p:cNvGrpSpPr/>
          <p:nvPr/>
        </p:nvGrpSpPr>
        <p:grpSpPr>
          <a:xfrm>
            <a:off x="346773" y="5182235"/>
            <a:ext cx="3319959" cy="1058285"/>
            <a:chOff x="430305" y="1806581"/>
            <a:chExt cx="3319959" cy="10582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8F1FF0-8468-4A25-81E5-9492A2581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305" y="1806581"/>
              <a:ext cx="3319959" cy="93087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FEE333-D0BB-4A0D-AD28-FA4FF0992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8686" y="2752126"/>
              <a:ext cx="2031578" cy="11274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1FA7A6B-1061-41DD-9751-4D3AA4093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57" y="3392161"/>
            <a:ext cx="3798067" cy="12621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480103-F368-4DFC-BE0B-70B2CACEDD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385" y="2196254"/>
            <a:ext cx="3107824" cy="11772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4172AB-10D3-43D6-A6A5-EF97DC2F44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293" y="1706651"/>
            <a:ext cx="3584654" cy="115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10B0B9-63E4-41A0-A418-187CD99B7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433" y="3915694"/>
            <a:ext cx="4435054" cy="972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808B82-94C8-4DC7-B67A-8DDFDCD42E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7398" y="5325773"/>
            <a:ext cx="3246556" cy="1014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9CFA6C-DA74-45F3-9665-32FC64CAA1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2758" y="5368108"/>
            <a:ext cx="3482469" cy="9724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A26871-7AB6-4DE1-9249-F82D135DC6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937" y="1647523"/>
            <a:ext cx="3963946" cy="1356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A2F67A-55FE-452B-A747-F5F405D8D9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7883" y="3531008"/>
            <a:ext cx="2636504" cy="11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D60A2FF-F57B-4E9C-86CF-9B2E7A001FE8}"/>
              </a:ext>
            </a:extLst>
          </p:cNvPr>
          <p:cNvGrpSpPr/>
          <p:nvPr/>
        </p:nvGrpSpPr>
        <p:grpSpPr>
          <a:xfrm>
            <a:off x="8567927" y="5828670"/>
            <a:ext cx="3554339" cy="849528"/>
            <a:chOff x="8430767" y="214254"/>
            <a:chExt cx="3554339" cy="8495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26D5F5-DA09-4661-A47B-422F360C8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0767" y="214254"/>
              <a:ext cx="3554339" cy="55694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E812B57-733C-4D6E-99DE-87560CABE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70800" y="822959"/>
              <a:ext cx="714306" cy="24082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683D87D-0635-4C75-9EBA-CA633463E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78" y="438911"/>
            <a:ext cx="6842950" cy="60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9DEAB-2516-4E91-A8EB-E90ED5708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GB" sz="4400" b="1" dirty="0">
                <a:effectLst/>
              </a:rPr>
              <a:t>AI – machine learning – deep learning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537FC5D-FFD8-4366-AE83-0BD6C14413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78644"/>
              </p:ext>
            </p:extLst>
          </p:nvPr>
        </p:nvGraphicFramePr>
        <p:xfrm>
          <a:off x="2032000" y="1452880"/>
          <a:ext cx="8128000" cy="468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810102-749E-4B02-BEBB-A19C97BD7C02}"/>
              </a:ext>
            </a:extLst>
          </p:cNvPr>
          <p:cNvSpPr txBox="1"/>
          <p:nvPr/>
        </p:nvSpPr>
        <p:spPr>
          <a:xfrm>
            <a:off x="5229984" y="6488668"/>
            <a:ext cx="707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From: Deep Learning – </a:t>
            </a:r>
            <a:r>
              <a:rPr lang="en-GB" dirty="0" err="1"/>
              <a:t>Goodfellow</a:t>
            </a:r>
            <a:r>
              <a:rPr lang="en-GB" dirty="0"/>
              <a:t>, </a:t>
            </a:r>
            <a:r>
              <a:rPr lang="en-GB" dirty="0" err="1"/>
              <a:t>Bengio</a:t>
            </a:r>
            <a:r>
              <a:rPr lang="en-GB" dirty="0"/>
              <a:t> and </a:t>
            </a:r>
            <a:r>
              <a:rPr lang="en-GB" dirty="0" err="1"/>
              <a:t>Courville</a:t>
            </a:r>
            <a:r>
              <a:rPr lang="en-GB" dirty="0"/>
              <a:t>. MIT Press 2016. </a:t>
            </a:r>
          </a:p>
        </p:txBody>
      </p:sp>
    </p:spTree>
    <p:extLst>
      <p:ext uri="{BB962C8B-B14F-4D97-AF65-F5344CB8AC3E}">
        <p14:creationId xmlns:p14="http://schemas.microsoft.com/office/powerpoint/2010/main" val="256842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F901-89DB-45E4-9E73-263618D8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Artificial intelligence disciplines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CE2608D-A44A-4CB9-9AB2-677D77963FFC}"/>
              </a:ext>
            </a:extLst>
          </p:cNvPr>
          <p:cNvGrpSpPr/>
          <p:nvPr/>
        </p:nvGrpSpPr>
        <p:grpSpPr>
          <a:xfrm>
            <a:off x="247045" y="675339"/>
            <a:ext cx="6820499" cy="2238121"/>
            <a:chOff x="247045" y="675339"/>
            <a:chExt cx="6820499" cy="223812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26CC1FE-9498-473E-A7AA-D3B320B35F46}"/>
                </a:ext>
              </a:extLst>
            </p:cNvPr>
            <p:cNvGrpSpPr/>
            <p:nvPr/>
          </p:nvGrpSpPr>
          <p:grpSpPr>
            <a:xfrm>
              <a:off x="247045" y="1983700"/>
              <a:ext cx="6820499" cy="929760"/>
              <a:chOff x="247045" y="1983700"/>
              <a:chExt cx="6820499" cy="92976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9A44DE-7E17-4D06-A3D0-A94AD052A397}"/>
                  </a:ext>
                </a:extLst>
              </p:cNvPr>
              <p:cNvSpPr txBox="1"/>
              <p:nvPr/>
            </p:nvSpPr>
            <p:spPr>
              <a:xfrm>
                <a:off x="247045" y="199013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Input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endParaRPr lang="en-GB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F6F759-5E89-4C4F-B480-F4C701026323}"/>
                  </a:ext>
                </a:extLst>
              </p:cNvPr>
              <p:cNvSpPr txBox="1"/>
              <p:nvPr/>
            </p:nvSpPr>
            <p:spPr>
              <a:xfrm>
                <a:off x="2700034" y="1989535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Hand-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designed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programme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039E9B-22C3-472F-8FC8-D1EA99B24B9C}"/>
                  </a:ext>
                </a:extLst>
              </p:cNvPr>
              <p:cNvSpPr txBox="1"/>
              <p:nvPr/>
            </p:nvSpPr>
            <p:spPr>
              <a:xfrm>
                <a:off x="5153019" y="198370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Output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endParaRPr lang="en-GB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9E7CBE68-ECA4-49ED-B404-521F8201A447}"/>
                  </a:ext>
                </a:extLst>
              </p:cNvPr>
              <p:cNvSpPr/>
              <p:nvPr/>
            </p:nvSpPr>
            <p:spPr>
              <a:xfrm>
                <a:off x="2281218" y="2314932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55F49F0D-83FA-4768-8590-731F3280EE5A}"/>
                  </a:ext>
                </a:extLst>
              </p:cNvPr>
              <p:cNvSpPr/>
              <p:nvPr/>
            </p:nvSpPr>
            <p:spPr>
              <a:xfrm>
                <a:off x="4726770" y="2327552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AA09F0D-DDAF-4836-9101-AB747CA3C126}"/>
                </a:ext>
              </a:extLst>
            </p:cNvPr>
            <p:cNvGrpSpPr/>
            <p:nvPr/>
          </p:nvGrpSpPr>
          <p:grpSpPr>
            <a:xfrm>
              <a:off x="305318" y="675339"/>
              <a:ext cx="1238250" cy="1053203"/>
              <a:chOff x="305318" y="675339"/>
              <a:chExt cx="1238250" cy="1053203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C6DAC30-E034-4B7E-AA5C-787BFA73B00E}"/>
                  </a:ext>
                </a:extLst>
              </p:cNvPr>
              <p:cNvSpPr txBox="1"/>
              <p:nvPr/>
            </p:nvSpPr>
            <p:spPr>
              <a:xfrm>
                <a:off x="305318" y="675339"/>
                <a:ext cx="1238250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Rule-based systems</a:t>
                </a:r>
              </a:p>
            </p:txBody>
          </p:sp>
          <p:sp>
            <p:nvSpPr>
              <p:cNvPr id="44" name="Arrow: Down 43">
                <a:extLst>
                  <a:ext uri="{FF2B5EF4-FFF2-40B4-BE49-F238E27FC236}">
                    <a16:creationId xmlns:a16="http://schemas.microsoft.com/office/drawing/2014/main" id="{8515E6FD-01C8-4515-9B89-25E5B579B396}"/>
                  </a:ext>
                </a:extLst>
              </p:cNvPr>
              <p:cNvSpPr/>
              <p:nvPr/>
            </p:nvSpPr>
            <p:spPr>
              <a:xfrm>
                <a:off x="800618" y="1357067"/>
                <a:ext cx="247650" cy="371475"/>
              </a:xfrm>
              <a:prstGeom prst="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9E289C5-F3CF-4DF8-AB3D-F180AA508F96}"/>
              </a:ext>
            </a:extLst>
          </p:cNvPr>
          <p:cNvGrpSpPr/>
          <p:nvPr/>
        </p:nvGrpSpPr>
        <p:grpSpPr>
          <a:xfrm>
            <a:off x="114300" y="3021330"/>
            <a:ext cx="11991975" cy="3550920"/>
            <a:chOff x="114300" y="3021330"/>
            <a:chExt cx="11991975" cy="35509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E36A319-D1DF-4948-A7FC-E5A110263C7E}"/>
                </a:ext>
              </a:extLst>
            </p:cNvPr>
            <p:cNvSpPr/>
            <p:nvPr/>
          </p:nvSpPr>
          <p:spPr>
            <a:xfrm>
              <a:off x="114300" y="4210050"/>
              <a:ext cx="11991975" cy="23622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9F3CD4E-3C48-41B5-8906-08AEDD2BD28D}"/>
                </a:ext>
              </a:extLst>
            </p:cNvPr>
            <p:cNvGrpSpPr/>
            <p:nvPr/>
          </p:nvGrpSpPr>
          <p:grpSpPr>
            <a:xfrm>
              <a:off x="10206619" y="3021330"/>
              <a:ext cx="1657350" cy="1052498"/>
              <a:chOff x="10206619" y="3021330"/>
              <a:chExt cx="1657350" cy="105249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325F164-633C-4BD3-BD08-C9438E04E58A}"/>
                  </a:ext>
                </a:extLst>
              </p:cNvPr>
              <p:cNvSpPr txBox="1"/>
              <p:nvPr/>
            </p:nvSpPr>
            <p:spPr>
              <a:xfrm>
                <a:off x="10206619" y="3021330"/>
                <a:ext cx="1657350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Representation learning</a:t>
                </a:r>
              </a:p>
            </p:txBody>
          </p:sp>
          <p:sp>
            <p:nvSpPr>
              <p:cNvPr id="46" name="Arrow: Down 45">
                <a:extLst>
                  <a:ext uri="{FF2B5EF4-FFF2-40B4-BE49-F238E27FC236}">
                    <a16:creationId xmlns:a16="http://schemas.microsoft.com/office/drawing/2014/main" id="{E7E729FF-FAA6-45E0-9C10-F4B8F8C881DC}"/>
                  </a:ext>
                </a:extLst>
              </p:cNvPr>
              <p:cNvSpPr/>
              <p:nvPr/>
            </p:nvSpPr>
            <p:spPr>
              <a:xfrm>
                <a:off x="10911469" y="3702353"/>
                <a:ext cx="247650" cy="371475"/>
              </a:xfrm>
              <a:prstGeom prst="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6AAE45-2582-4207-8F72-D90080FFCDB1}"/>
              </a:ext>
            </a:extLst>
          </p:cNvPr>
          <p:cNvGrpSpPr/>
          <p:nvPr/>
        </p:nvGrpSpPr>
        <p:grpSpPr>
          <a:xfrm>
            <a:off x="247045" y="4324170"/>
            <a:ext cx="9283006" cy="923330"/>
            <a:chOff x="247045" y="4324170"/>
            <a:chExt cx="9283006" cy="92333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23F4BCF-8D18-4BDA-AD17-95BB2E730245}"/>
                </a:ext>
              </a:extLst>
            </p:cNvPr>
            <p:cNvSpPr txBox="1"/>
            <p:nvPr/>
          </p:nvSpPr>
          <p:spPr>
            <a:xfrm>
              <a:off x="247045" y="4324170"/>
              <a:ext cx="1914525" cy="92333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>Input</a:t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BFD42A1-B1EE-479D-8AB3-65B9C9E63366}"/>
                </a:ext>
              </a:extLst>
            </p:cNvPr>
            <p:cNvSpPr txBox="1"/>
            <p:nvPr/>
          </p:nvSpPr>
          <p:spPr>
            <a:xfrm>
              <a:off x="2700033" y="432417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Features</a:t>
              </a:r>
              <a:br>
                <a:rPr lang="en-GB" b="1" dirty="0">
                  <a:solidFill>
                    <a:schemeClr val="bg1"/>
                  </a:solidFill>
                </a:rPr>
              </a:b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A175209-5D62-4ACB-A968-A69AA7115553}"/>
                </a:ext>
              </a:extLst>
            </p:cNvPr>
            <p:cNvSpPr txBox="1"/>
            <p:nvPr/>
          </p:nvSpPr>
          <p:spPr>
            <a:xfrm>
              <a:off x="5153018" y="432417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Mapping</a:t>
              </a:r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from</a:t>
              </a:r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features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8478268-B3BB-4053-B229-4A258855D5A1}"/>
                </a:ext>
              </a:extLst>
            </p:cNvPr>
            <p:cNvSpPr txBox="1"/>
            <p:nvPr/>
          </p:nvSpPr>
          <p:spPr>
            <a:xfrm>
              <a:off x="7615526" y="4324170"/>
              <a:ext cx="1914525" cy="92333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>Output</a:t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6E591426-FC4B-42D0-8726-7415518109FA}"/>
                </a:ext>
              </a:extLst>
            </p:cNvPr>
            <p:cNvSpPr/>
            <p:nvPr/>
          </p:nvSpPr>
          <p:spPr>
            <a:xfrm>
              <a:off x="7182263" y="4648972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609633A6-8B88-4851-9271-138F072B5030}"/>
                </a:ext>
              </a:extLst>
            </p:cNvPr>
            <p:cNvSpPr/>
            <p:nvPr/>
          </p:nvSpPr>
          <p:spPr>
            <a:xfrm>
              <a:off x="4726769" y="4636350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EE023C42-CBFB-4E51-91B1-EBD3086FE95A}"/>
                </a:ext>
              </a:extLst>
            </p:cNvPr>
            <p:cNvSpPr/>
            <p:nvPr/>
          </p:nvSpPr>
          <p:spPr>
            <a:xfrm>
              <a:off x="2268710" y="4628374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779FC12-5D84-48BC-8DF5-C6B98C0D6353}"/>
              </a:ext>
            </a:extLst>
          </p:cNvPr>
          <p:cNvGrpSpPr/>
          <p:nvPr/>
        </p:nvGrpSpPr>
        <p:grpSpPr>
          <a:xfrm>
            <a:off x="247044" y="5491190"/>
            <a:ext cx="11745513" cy="932260"/>
            <a:chOff x="247044" y="5491190"/>
            <a:chExt cx="11745513" cy="93226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8E2F4DD-E324-4F25-8841-5DBE247AAFB9}"/>
                </a:ext>
              </a:extLst>
            </p:cNvPr>
            <p:cNvSpPr txBox="1"/>
            <p:nvPr/>
          </p:nvSpPr>
          <p:spPr>
            <a:xfrm>
              <a:off x="5153020" y="550012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Additional layers of more abstract features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5D5929F-34F1-4E25-9354-289D4C731EB3}"/>
                </a:ext>
              </a:extLst>
            </p:cNvPr>
            <p:cNvSpPr txBox="1"/>
            <p:nvPr/>
          </p:nvSpPr>
          <p:spPr>
            <a:xfrm>
              <a:off x="247044" y="5491460"/>
              <a:ext cx="1914525" cy="92333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>Input</a:t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3228AE0-2515-4C17-8C2A-FFF524B17754}"/>
                </a:ext>
              </a:extLst>
            </p:cNvPr>
            <p:cNvSpPr txBox="1"/>
            <p:nvPr/>
          </p:nvSpPr>
          <p:spPr>
            <a:xfrm>
              <a:off x="2700032" y="549119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Simple features</a:t>
              </a:r>
              <a:br>
                <a:rPr lang="en-GB" b="1" dirty="0">
                  <a:solidFill>
                    <a:schemeClr val="bg1"/>
                  </a:solidFill>
                </a:rPr>
              </a:b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984DE4-40E2-45FC-914F-F8F80F09C7EC}"/>
                </a:ext>
              </a:extLst>
            </p:cNvPr>
            <p:cNvSpPr txBox="1"/>
            <p:nvPr/>
          </p:nvSpPr>
          <p:spPr>
            <a:xfrm>
              <a:off x="7615526" y="5491190"/>
              <a:ext cx="1914525" cy="923330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Mapping</a:t>
              </a:r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from</a:t>
              </a:r>
              <a:br>
                <a:rPr lang="en-GB" b="1" dirty="0">
                  <a:solidFill>
                    <a:schemeClr val="bg1"/>
                  </a:solidFill>
                </a:rPr>
              </a:br>
              <a:r>
                <a:rPr lang="en-GB" b="1" dirty="0">
                  <a:solidFill>
                    <a:schemeClr val="bg1"/>
                  </a:solidFill>
                </a:rPr>
                <a:t>features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F1AF803-92E7-4963-900A-2F18666964B7}"/>
                </a:ext>
              </a:extLst>
            </p:cNvPr>
            <p:cNvSpPr txBox="1"/>
            <p:nvPr/>
          </p:nvSpPr>
          <p:spPr>
            <a:xfrm>
              <a:off x="10078032" y="5491190"/>
              <a:ext cx="1914525" cy="923330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br>
                <a:rPr lang="en-GB" b="1" dirty="0">
                  <a:solidFill>
                    <a:schemeClr val="tx1"/>
                  </a:solidFill>
                </a:rPr>
              </a:br>
              <a:r>
                <a:rPr lang="en-GB" b="1" dirty="0">
                  <a:solidFill>
                    <a:schemeClr val="tx1"/>
                  </a:solidFill>
                </a:rPr>
                <a:t>Output</a:t>
              </a:r>
              <a:br>
                <a:rPr lang="en-GB" b="1" dirty="0">
                  <a:solidFill>
                    <a:schemeClr val="tx1"/>
                  </a:solidFill>
                </a:rPr>
              </a:br>
              <a:endParaRPr lang="en-GB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Arrow: Right 65">
              <a:extLst>
                <a:ext uri="{FF2B5EF4-FFF2-40B4-BE49-F238E27FC236}">
                  <a16:creationId xmlns:a16="http://schemas.microsoft.com/office/drawing/2014/main" id="{374631F1-3AC9-4369-859E-9C08AFC7C62B}"/>
                </a:ext>
              </a:extLst>
            </p:cNvPr>
            <p:cNvSpPr/>
            <p:nvPr/>
          </p:nvSpPr>
          <p:spPr>
            <a:xfrm>
              <a:off x="9651621" y="5810336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560EEC42-96B1-4D8E-B25C-02808D4C9DD2}"/>
                </a:ext>
              </a:extLst>
            </p:cNvPr>
            <p:cNvSpPr/>
            <p:nvPr/>
          </p:nvSpPr>
          <p:spPr>
            <a:xfrm>
              <a:off x="7182262" y="5815397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2B0B2D6E-D735-4504-A615-F742FAB509EE}"/>
                </a:ext>
              </a:extLst>
            </p:cNvPr>
            <p:cNvSpPr/>
            <p:nvPr/>
          </p:nvSpPr>
          <p:spPr>
            <a:xfrm>
              <a:off x="4719606" y="5824922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8BF2775B-4EC6-4B81-9033-7AD1FB72552E}"/>
                </a:ext>
              </a:extLst>
            </p:cNvPr>
            <p:cNvSpPr/>
            <p:nvPr/>
          </p:nvSpPr>
          <p:spPr>
            <a:xfrm>
              <a:off x="2271688" y="5815992"/>
              <a:ext cx="409287" cy="273725"/>
            </a:xfrm>
            <a:prstGeom prst="rightArrow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b="1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B15967C-C4E0-4E95-AF81-20314B66F65B}"/>
              </a:ext>
            </a:extLst>
          </p:cNvPr>
          <p:cNvGrpSpPr/>
          <p:nvPr/>
        </p:nvGrpSpPr>
        <p:grpSpPr>
          <a:xfrm>
            <a:off x="247045" y="1628254"/>
            <a:ext cx="9283006" cy="2452226"/>
            <a:chOff x="247045" y="1628254"/>
            <a:chExt cx="9283006" cy="245222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BBD4268-89BD-4704-8042-46DB9A1E6512}"/>
                </a:ext>
              </a:extLst>
            </p:cNvPr>
            <p:cNvGrpSpPr/>
            <p:nvPr/>
          </p:nvGrpSpPr>
          <p:grpSpPr>
            <a:xfrm>
              <a:off x="247045" y="3157150"/>
              <a:ext cx="9283006" cy="923330"/>
              <a:chOff x="247045" y="3157150"/>
              <a:chExt cx="9283006" cy="923330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11253B8-1337-415B-BFF8-29424A0CEE77}"/>
                  </a:ext>
                </a:extLst>
              </p:cNvPr>
              <p:cNvSpPr txBox="1"/>
              <p:nvPr/>
            </p:nvSpPr>
            <p:spPr>
              <a:xfrm>
                <a:off x="247045" y="315715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Input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endParaRPr lang="en-GB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28DC59E-07B4-4CDD-AF53-A39BCF652E38}"/>
                  </a:ext>
                </a:extLst>
              </p:cNvPr>
              <p:cNvSpPr txBox="1"/>
              <p:nvPr/>
            </p:nvSpPr>
            <p:spPr>
              <a:xfrm>
                <a:off x="2700035" y="315715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Hand-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designed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features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28C2EBC8-2624-4394-AFAD-FACF0F65D1BC}"/>
                  </a:ext>
                </a:extLst>
              </p:cNvPr>
              <p:cNvSpPr txBox="1"/>
              <p:nvPr/>
            </p:nvSpPr>
            <p:spPr>
              <a:xfrm>
                <a:off x="5153018" y="3157150"/>
                <a:ext cx="1914525" cy="923330"/>
              </a:xfrm>
              <a:prstGeom prst="rect">
                <a:avLst/>
              </a:prstGeom>
              <a:ln/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>
                    <a:solidFill>
                      <a:schemeClr val="bg1"/>
                    </a:solidFill>
                  </a:rPr>
                  <a:t>Mapping</a:t>
                </a:r>
                <a:br>
                  <a:rPr lang="en-GB" b="1" dirty="0">
                    <a:solidFill>
                      <a:schemeClr val="bg1"/>
                    </a:solidFill>
                  </a:rPr>
                </a:br>
                <a:r>
                  <a:rPr lang="en-GB" b="1" dirty="0">
                    <a:solidFill>
                      <a:schemeClr val="bg1"/>
                    </a:solidFill>
                  </a:rPr>
                  <a:t>from</a:t>
                </a:r>
                <a:br>
                  <a:rPr lang="en-GB" b="1" dirty="0">
                    <a:solidFill>
                      <a:schemeClr val="bg1"/>
                    </a:solidFill>
                  </a:rPr>
                </a:br>
                <a:r>
                  <a:rPr lang="en-GB" b="1" dirty="0">
                    <a:solidFill>
                      <a:schemeClr val="bg1"/>
                    </a:solidFill>
                  </a:rPr>
                  <a:t>features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82C465-8C99-4C5F-9FE8-53D391928BFF}"/>
                  </a:ext>
                </a:extLst>
              </p:cNvPr>
              <p:cNvSpPr txBox="1"/>
              <p:nvPr/>
            </p:nvSpPr>
            <p:spPr>
              <a:xfrm>
                <a:off x="7615526" y="3157150"/>
                <a:ext cx="1914525" cy="923330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br>
                  <a:rPr lang="en-GB" b="1" dirty="0">
                    <a:solidFill>
                      <a:schemeClr val="tx1"/>
                    </a:solidFill>
                  </a:rPr>
                </a:br>
                <a:r>
                  <a:rPr lang="en-GB" b="1" dirty="0">
                    <a:solidFill>
                      <a:schemeClr val="tx1"/>
                    </a:solidFill>
                  </a:rPr>
                  <a:t>Output</a:t>
                </a:r>
                <a:br>
                  <a:rPr lang="en-GB" b="1" dirty="0">
                    <a:solidFill>
                      <a:schemeClr val="tx1"/>
                    </a:solidFill>
                  </a:rPr>
                </a:br>
                <a:endParaRPr lang="en-GB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Arrow: Right 78">
                <a:extLst>
                  <a:ext uri="{FF2B5EF4-FFF2-40B4-BE49-F238E27FC236}">
                    <a16:creationId xmlns:a16="http://schemas.microsoft.com/office/drawing/2014/main" id="{FA384139-53F0-469F-9EF0-111EB14F52FE}"/>
                  </a:ext>
                </a:extLst>
              </p:cNvPr>
              <p:cNvSpPr/>
              <p:nvPr/>
            </p:nvSpPr>
            <p:spPr>
              <a:xfrm>
                <a:off x="7201477" y="3481951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80" name="Arrow: Right 79">
                <a:extLst>
                  <a:ext uri="{FF2B5EF4-FFF2-40B4-BE49-F238E27FC236}">
                    <a16:creationId xmlns:a16="http://schemas.microsoft.com/office/drawing/2014/main" id="{EBBF820B-A936-40FE-B1DE-AACC6493F8A2}"/>
                  </a:ext>
                </a:extLst>
              </p:cNvPr>
              <p:cNvSpPr/>
              <p:nvPr/>
            </p:nvSpPr>
            <p:spPr>
              <a:xfrm>
                <a:off x="4726769" y="3481951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  <p:sp>
            <p:nvSpPr>
              <p:cNvPr id="81" name="Arrow: Right 80">
                <a:extLst>
                  <a:ext uri="{FF2B5EF4-FFF2-40B4-BE49-F238E27FC236}">
                    <a16:creationId xmlns:a16="http://schemas.microsoft.com/office/drawing/2014/main" id="{5FBA02E6-8B12-4E47-97E9-58283A8378C3}"/>
                  </a:ext>
                </a:extLst>
              </p:cNvPr>
              <p:cNvSpPr/>
              <p:nvPr/>
            </p:nvSpPr>
            <p:spPr>
              <a:xfrm>
                <a:off x="2271712" y="3481952"/>
                <a:ext cx="409287" cy="273725"/>
              </a:xfrm>
              <a:prstGeom prst="rightArrow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b="1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FF749D2-00A9-4060-9287-8A0348C204BF}"/>
                </a:ext>
              </a:extLst>
            </p:cNvPr>
            <p:cNvGrpSpPr/>
            <p:nvPr/>
          </p:nvGrpSpPr>
          <p:grpSpPr>
            <a:xfrm>
              <a:off x="7953663" y="1628254"/>
              <a:ext cx="1238250" cy="1331878"/>
              <a:chOff x="7953663" y="1628254"/>
              <a:chExt cx="1238250" cy="1331878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62743F0-3775-4896-9919-EBE6860BC99A}"/>
                  </a:ext>
                </a:extLst>
              </p:cNvPr>
              <p:cNvSpPr txBox="1"/>
              <p:nvPr/>
            </p:nvSpPr>
            <p:spPr>
              <a:xfrm>
                <a:off x="7953663" y="1628254"/>
                <a:ext cx="1238250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Classic machine learning</a:t>
                </a:r>
              </a:p>
            </p:txBody>
          </p:sp>
          <p:sp>
            <p:nvSpPr>
              <p:cNvPr id="74" name="Arrow: Down 73">
                <a:extLst>
                  <a:ext uri="{FF2B5EF4-FFF2-40B4-BE49-F238E27FC236}">
                    <a16:creationId xmlns:a16="http://schemas.microsoft.com/office/drawing/2014/main" id="{39287235-4346-4BD6-8111-31A978979AA4}"/>
                  </a:ext>
                </a:extLst>
              </p:cNvPr>
              <p:cNvSpPr/>
              <p:nvPr/>
            </p:nvSpPr>
            <p:spPr>
              <a:xfrm>
                <a:off x="8448963" y="2588657"/>
                <a:ext cx="247650" cy="371475"/>
              </a:xfrm>
              <a:prstGeom prst="downArrow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50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7781-65BB-48C8-86A5-7A701931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effectLst/>
              </a:rPr>
              <a:t>Types of problems DNN can solve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58D20C0-DC5F-40B0-BDA2-A8E1BBFCF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07559"/>
              </p:ext>
            </p:extLst>
          </p:nvPr>
        </p:nvGraphicFramePr>
        <p:xfrm>
          <a:off x="1343025" y="1685924"/>
          <a:ext cx="9848850" cy="456997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87748">
                  <a:extLst>
                    <a:ext uri="{9D8B030D-6E8A-4147-A177-3AD203B41FA5}">
                      <a16:colId xmlns:a16="http://schemas.microsoft.com/office/drawing/2014/main" val="373319663"/>
                    </a:ext>
                  </a:extLst>
                </a:gridCol>
                <a:gridCol w="6761102">
                  <a:extLst>
                    <a:ext uri="{9D8B030D-6E8A-4147-A177-3AD203B41FA5}">
                      <a16:colId xmlns:a16="http://schemas.microsoft.com/office/drawing/2014/main" val="3677964542"/>
                    </a:ext>
                  </a:extLst>
                </a:gridCol>
              </a:tblGrid>
              <a:tr h="355772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Clustering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Unsupervised clustering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334297"/>
                  </a:ext>
                </a:extLst>
              </a:tr>
              <a:tr h="710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Regression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outputs a number based on input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3467354"/>
                  </a:ext>
                </a:extLst>
              </a:tr>
              <a:tr h="71055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Classification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classify data points into predefined classes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403129"/>
                  </a:ext>
                </a:extLst>
              </a:tr>
              <a:tr h="569906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Prediction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predicts events in time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090911"/>
                  </a:ext>
                </a:extLst>
              </a:tr>
              <a:tr h="991839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Optimisation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finds the best ordering or set of values to achieve an objective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533304"/>
                  </a:ext>
                </a:extLst>
              </a:tr>
              <a:tr h="569906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Robotics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Using sensors and motor controls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0554363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Vision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800" u="none" strike="noStrike" dirty="0">
                          <a:effectLst/>
                        </a:rPr>
                        <a:t>Network understands images</a:t>
                      </a:r>
                      <a:endParaRPr lang="en-GB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63" marR="6963" marT="6963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2420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958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</TotalTime>
  <Words>690</Words>
  <Application>Microsoft Office PowerPoint</Application>
  <PresentationFormat>Widescreen</PresentationFormat>
  <Paragraphs>153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Cambria Math</vt:lpstr>
      <vt:lpstr>Courier New</vt:lpstr>
      <vt:lpstr>Wingdings 2</vt:lpstr>
      <vt:lpstr>Slate</vt:lpstr>
      <vt:lpstr>PowerPoint Presentation</vt:lpstr>
      <vt:lpstr>Conflict of interest statement</vt:lpstr>
      <vt:lpstr>Technology likely to transform healthcare beyond 2017</vt:lpstr>
      <vt:lpstr>Discussion points</vt:lpstr>
      <vt:lpstr>Deep learning in critical illness is here</vt:lpstr>
      <vt:lpstr>PowerPoint Presentation</vt:lpstr>
      <vt:lpstr>AI – machine learning – deep learning</vt:lpstr>
      <vt:lpstr>Artificial intelligence disciplines</vt:lpstr>
      <vt:lpstr>Types of problems DNN can solve</vt:lpstr>
      <vt:lpstr>How does a deep neural network work?</vt:lpstr>
      <vt:lpstr>Data considerations</vt:lpstr>
      <vt:lpstr>How does a (supervised) DNN algorithm work?</vt:lpstr>
      <vt:lpstr>PowerPoint Presentation</vt:lpstr>
      <vt:lpstr>Repeated computational heavy lifting &amp; weight adjustment inside each ‘neuron’…</vt:lpstr>
      <vt:lpstr>PowerPoint Presentation</vt:lpstr>
      <vt:lpstr>Time-series  data</vt:lpstr>
      <vt:lpstr>PowerPoint Presentation</vt:lpstr>
      <vt:lpstr>PowerPoint Presentation</vt:lpstr>
      <vt:lpstr>PowerPoint Presentation</vt:lpstr>
      <vt:lpstr>Computer 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PowerPoint Presentation</vt:lpstr>
      <vt:lpstr>Welcome to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mterblanche</dc:creator>
  <cp:lastModifiedBy>mterblanche</cp:lastModifiedBy>
  <cp:revision>4</cp:revision>
  <dcterms:created xsi:type="dcterms:W3CDTF">2017-09-21T13:18:46Z</dcterms:created>
  <dcterms:modified xsi:type="dcterms:W3CDTF">2018-12-12T09:46:22Z</dcterms:modified>
</cp:coreProperties>
</file>